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63"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比留川 貴彦 テレワーク" initials="比留川" lastIdx="0" clrIdx="0">
    <p:extLst>
      <p:ext uri="{19B8F6BF-5375-455C-9EA6-DF929625EA0E}">
        <p15:presenceInfo xmlns:p15="http://schemas.microsoft.com/office/powerpoint/2012/main" userId="S-1-5-21-1338485314-1841855973-572440475-78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66"/>
    <a:srgbClr val="FF3300"/>
    <a:srgbClr val="FFF100"/>
    <a:srgbClr val="FF9900"/>
    <a:srgbClr val="2F528F"/>
    <a:srgbClr val="4F8F90"/>
    <a:srgbClr val="FFFFCC"/>
    <a:srgbClr val="FFFF00"/>
    <a:srgbClr val="FF0000"/>
    <a:srgbClr val="00B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5" autoAdjust="0"/>
    <p:restoredTop sz="94660"/>
  </p:normalViewPr>
  <p:slideViewPr>
    <p:cSldViewPr snapToGrid="0">
      <p:cViewPr varScale="1">
        <p:scale>
          <a:sx n="71" d="100"/>
          <a:sy n="71" d="100"/>
        </p:scale>
        <p:origin x="31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8" name="グラフィックス 7">
            <a:extLst>
              <a:ext uri="{FF2B5EF4-FFF2-40B4-BE49-F238E27FC236}">
                <a16:creationId xmlns:a16="http://schemas.microsoft.com/office/drawing/2014/main" id="{7E94664A-4754-9160-5BDF-CCB808415F26}"/>
              </a:ext>
            </a:extLst>
          </p:cNvPr>
          <p:cNvPicPr preferRelativeResize="0">
            <a:picLocks/>
          </p:cNvPicPr>
          <p:nvPr userDrawn="1"/>
        </p:nvPicPr>
        <p:blipFill>
          <a:blip r:embed="rId2">
            <a:extLst>
              <a:ext uri="{96DAC541-7B7A-43D3-8B79-37D633B846F1}">
                <asvg:svgBlip xmlns:asvg="http://schemas.microsoft.com/office/drawing/2016/SVG/main" r:embed="rId3"/>
              </a:ext>
            </a:extLst>
          </a:blip>
          <a:stretch>
            <a:fillRect/>
          </a:stretch>
        </p:blipFill>
        <p:spPr>
          <a:xfrm>
            <a:off x="-18000" y="-18000"/>
            <a:ext cx="7596000" cy="9828000"/>
          </a:xfrm>
          <a:prstGeom prst="rect">
            <a:avLst/>
          </a:prstGeom>
        </p:spPr>
      </p:pic>
    </p:spTree>
    <p:extLst>
      <p:ext uri="{BB962C8B-B14F-4D97-AF65-F5344CB8AC3E}">
        <p14:creationId xmlns:p14="http://schemas.microsoft.com/office/powerpoint/2010/main" val="430562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7" name="グラフィックス 6">
            <a:extLst>
              <a:ext uri="{FF2B5EF4-FFF2-40B4-BE49-F238E27FC236}">
                <a16:creationId xmlns:a16="http://schemas.microsoft.com/office/drawing/2014/main" id="{9207E5D0-7317-525A-4621-44C1B3A85744}"/>
              </a:ext>
            </a:extLst>
          </p:cNvPr>
          <p:cNvPicPr preferRelativeResize="0">
            <a:picLocks/>
          </p:cNvPicPr>
          <p:nvPr userDrawn="1"/>
        </p:nvPicPr>
        <p:blipFill>
          <a:blip r:embed="rId2">
            <a:extLst>
              <a:ext uri="{96DAC541-7B7A-43D3-8B79-37D633B846F1}">
                <asvg:svgBlip xmlns:asvg="http://schemas.microsoft.com/office/drawing/2016/SVG/main" r:embed="rId3"/>
              </a:ext>
            </a:extLst>
          </a:blip>
          <a:stretch>
            <a:fillRect/>
          </a:stretch>
        </p:blipFill>
        <p:spPr>
          <a:xfrm>
            <a:off x="-18000" y="-18000"/>
            <a:ext cx="7596000" cy="9828000"/>
          </a:xfrm>
          <a:prstGeom prst="rect">
            <a:avLst/>
          </a:prstGeom>
        </p:spPr>
      </p:pic>
    </p:spTree>
    <p:extLst>
      <p:ext uri="{BB962C8B-B14F-4D97-AF65-F5344CB8AC3E}">
        <p14:creationId xmlns:p14="http://schemas.microsoft.com/office/powerpoint/2010/main" val="40858874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729316"/>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4.sv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10.svg"/><Relationship Id="rId5" Type="http://schemas.openxmlformats.org/officeDocument/2006/relationships/image" Target="../media/image6.png"/><Relationship Id="rId10" Type="http://schemas.openxmlformats.org/officeDocument/2006/relationships/image" Target="../media/image9.png"/><Relationship Id="rId4" Type="http://schemas.openxmlformats.org/officeDocument/2006/relationships/image" Target="../media/image5.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svg"/><Relationship Id="rId7"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image" Target="../media/image12.png"/><Relationship Id="rId5" Type="http://schemas.microsoft.com/office/2007/relationships/hdphoto" Target="../media/hdphoto3.wdp"/><Relationship Id="rId4" Type="http://schemas.openxmlformats.org/officeDocument/2006/relationships/image" Target="../media/image11.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9" name="四角形: 角を丸くする 28">
            <a:extLst>
              <a:ext uri="{FF2B5EF4-FFF2-40B4-BE49-F238E27FC236}">
                <a16:creationId xmlns:a16="http://schemas.microsoft.com/office/drawing/2014/main" id="{4EE4E090-C5EC-49B1-B072-6A3ED991B26A}"/>
              </a:ext>
            </a:extLst>
          </p:cNvPr>
          <p:cNvSpPr/>
          <p:nvPr/>
        </p:nvSpPr>
        <p:spPr>
          <a:xfrm>
            <a:off x="255619" y="5686512"/>
            <a:ext cx="7002474" cy="672680"/>
          </a:xfrm>
          <a:prstGeom prst="roundRect">
            <a:avLst/>
          </a:prstGeom>
          <a:solidFill>
            <a:srgbClr val="FFD966">
              <a:alpha val="60000"/>
            </a:srgb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3" name="四角形: 角を丸くする 462">
            <a:extLst>
              <a:ext uri="{FF2B5EF4-FFF2-40B4-BE49-F238E27FC236}">
                <a16:creationId xmlns:a16="http://schemas.microsoft.com/office/drawing/2014/main" id="{3F68A959-0558-4176-97E8-0B37AB2149EA}"/>
              </a:ext>
            </a:extLst>
          </p:cNvPr>
          <p:cNvSpPr/>
          <p:nvPr/>
        </p:nvSpPr>
        <p:spPr>
          <a:xfrm>
            <a:off x="2077073" y="2144519"/>
            <a:ext cx="5198551" cy="1110937"/>
          </a:xfrm>
          <a:prstGeom prst="roundRect">
            <a:avLst>
              <a:gd name="adj" fmla="val 9085"/>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9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1170" name="テキスト ボックス 1169">
            <a:extLst>
              <a:ext uri="{FF2B5EF4-FFF2-40B4-BE49-F238E27FC236}">
                <a16:creationId xmlns:a16="http://schemas.microsoft.com/office/drawing/2014/main" id="{C7E4BF9B-AB84-4D5E-B80D-567BD30D5A50}"/>
              </a:ext>
            </a:extLst>
          </p:cNvPr>
          <p:cNvSpPr txBox="1"/>
          <p:nvPr/>
        </p:nvSpPr>
        <p:spPr>
          <a:xfrm>
            <a:off x="576543" y="6695552"/>
            <a:ext cx="6597170" cy="266740"/>
          </a:xfrm>
          <a:prstGeom prst="rect">
            <a:avLst/>
          </a:prstGeom>
          <a:noFill/>
        </p:spPr>
        <p:txBody>
          <a:bodyPr wrap="square" lIns="0" tIns="0" rIns="0" bIns="0" rtlCol="0">
            <a:spAutoFit/>
          </a:bodyPr>
          <a:lstStyle/>
          <a:p>
            <a:pPr marR="0" algn="ctr" rtl="0"/>
            <a:r>
              <a:rPr lang="ja-JP" altLang="en-US" sz="2600" b="1" i="0" u="none" strike="noStrike" baseline="30000" dirty="0">
                <a:ln w="635">
                  <a:solidFill>
                    <a:schemeClr val="bg1"/>
                  </a:solidFill>
                </a:ln>
                <a:solidFill>
                  <a:schemeClr val="bg1"/>
                </a:solidFill>
                <a:latin typeface="BIZ UDPゴシック" panose="020B0400000000000000" pitchFamily="50" charset="-128"/>
                <a:ea typeface="BIZ UDPゴシック" panose="020B0400000000000000" pitchFamily="50" charset="-128"/>
              </a:rPr>
              <a:t>事業所からの届出および健保組合の登録は・・</a:t>
            </a:r>
          </a:p>
        </p:txBody>
      </p:sp>
      <p:pic>
        <p:nvPicPr>
          <p:cNvPr id="1171" name="グラフィックス 1170">
            <a:extLst>
              <a:ext uri="{FF2B5EF4-FFF2-40B4-BE49-F238E27FC236}">
                <a16:creationId xmlns:a16="http://schemas.microsoft.com/office/drawing/2014/main" id="{2F615098-A097-4F1C-A0F2-219E172B5FD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0027" y="6467181"/>
            <a:ext cx="540861" cy="540861"/>
          </a:xfrm>
          <a:prstGeom prst="rect">
            <a:avLst/>
          </a:prstGeom>
        </p:spPr>
      </p:pic>
      <p:sp>
        <p:nvSpPr>
          <p:cNvPr id="1172" name="正方形/長方形 1171">
            <a:extLst>
              <a:ext uri="{FF2B5EF4-FFF2-40B4-BE49-F238E27FC236}">
                <a16:creationId xmlns:a16="http://schemas.microsoft.com/office/drawing/2014/main" id="{E58E9FAB-5989-4DE3-BFE8-A94F802AE976}"/>
              </a:ext>
            </a:extLst>
          </p:cNvPr>
          <p:cNvSpPr/>
          <p:nvPr/>
        </p:nvSpPr>
        <p:spPr>
          <a:xfrm>
            <a:off x="683030" y="900430"/>
            <a:ext cx="6391293" cy="88083"/>
          </a:xfrm>
          <a:prstGeom prst="rect">
            <a:avLst/>
          </a:prstGeom>
          <a:solidFill>
            <a:srgbClr val="FFF1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3" name="正方形/長方形 1172">
            <a:extLst>
              <a:ext uri="{FF2B5EF4-FFF2-40B4-BE49-F238E27FC236}">
                <a16:creationId xmlns:a16="http://schemas.microsoft.com/office/drawing/2014/main" id="{E8A655FE-FC21-46E4-858D-7FDAA9AE9991}"/>
              </a:ext>
            </a:extLst>
          </p:cNvPr>
          <p:cNvSpPr/>
          <p:nvPr/>
        </p:nvSpPr>
        <p:spPr>
          <a:xfrm>
            <a:off x="743536" y="6722800"/>
            <a:ext cx="6430176" cy="90161"/>
          </a:xfrm>
          <a:prstGeom prst="rect">
            <a:avLst/>
          </a:prstGeom>
          <a:solidFill>
            <a:srgbClr val="FFF1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6" name="テキスト ボックス 1175">
            <a:extLst>
              <a:ext uri="{FF2B5EF4-FFF2-40B4-BE49-F238E27FC236}">
                <a16:creationId xmlns:a16="http://schemas.microsoft.com/office/drawing/2014/main" id="{60C88C18-0B5D-4335-A531-1DE018874EED}"/>
              </a:ext>
            </a:extLst>
          </p:cNvPr>
          <p:cNvSpPr txBox="1"/>
          <p:nvPr/>
        </p:nvSpPr>
        <p:spPr>
          <a:xfrm>
            <a:off x="255618" y="5726434"/>
            <a:ext cx="7002475" cy="568361"/>
          </a:xfrm>
          <a:prstGeom prst="rect">
            <a:avLst/>
          </a:prstGeom>
          <a:noFill/>
        </p:spPr>
        <p:txBody>
          <a:bodyPr wrap="square" rtlCol="0">
            <a:spAutoFit/>
          </a:bodyPr>
          <a:lstStyle/>
          <a:p>
            <a:pPr algn="ctr">
              <a:lnSpc>
                <a:spcPts val="1300"/>
              </a:lnSpc>
            </a:pPr>
            <a:r>
              <a:rPr kumimoji="1" lang="en-US" altLang="ja-JP" sz="1400" b="1" spc="-30" dirty="0">
                <a:solidFill>
                  <a:srgbClr val="FF3300"/>
                </a:solidFill>
                <a:latin typeface="BIZ UDPゴシック" panose="020B0400000000000000" pitchFamily="50" charset="-128"/>
                <a:ea typeface="BIZ UDPゴシック" panose="020B0400000000000000" pitchFamily="50" charset="-128"/>
              </a:rPr>
              <a:t>【</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重要</a:t>
            </a:r>
            <a:r>
              <a:rPr kumimoji="1" lang="en-US" altLang="ja-JP" sz="1400" b="1" spc="-30" dirty="0">
                <a:solidFill>
                  <a:srgbClr val="FF3300"/>
                </a:solidFill>
                <a:latin typeface="BIZ UDPゴシック" panose="020B0400000000000000" pitchFamily="50" charset="-128"/>
                <a:ea typeface="BIZ UDPゴシック" panose="020B0400000000000000" pitchFamily="50" charset="-128"/>
              </a:rPr>
              <a:t>】 </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a:t>
            </a:r>
            <a:r>
              <a:rPr kumimoji="1" lang="ja-JP" altLang="en-US" sz="950" spc="-30" dirty="0">
                <a:solidFill>
                  <a:srgbClr val="FF3300"/>
                </a:solidFill>
                <a:latin typeface="BIZ UDPゴシック" panose="020B0400000000000000" pitchFamily="50" charset="-128"/>
                <a:ea typeface="BIZ UDPゴシック" panose="020B0400000000000000" pitchFamily="50" charset="-128"/>
              </a:rPr>
              <a:t>　</a:t>
            </a: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マイナンバーカードで受診するためには、 </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事業所の届出 </a:t>
            </a: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と  </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健保組合の登録 </a:t>
            </a: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が必要です</a:t>
            </a:r>
            <a:r>
              <a:rPr lang="ja-JP" altLang="en-US" sz="950" b="1" dirty="0">
                <a:solidFill>
                  <a:srgbClr val="FF3300"/>
                </a:solidFill>
                <a:latin typeface="BIZ UDPゴシック" panose="020B0400000000000000" pitchFamily="50" charset="-128"/>
                <a:ea typeface="BIZ UDPゴシック" panose="020B0400000000000000" pitchFamily="50" charset="-128"/>
              </a:rPr>
              <a:t>。</a:t>
            </a:r>
            <a:endParaRPr lang="en-US" altLang="ja-JP" sz="950" b="1" dirty="0">
              <a:solidFill>
                <a:srgbClr val="FF3300"/>
              </a:solidFill>
              <a:latin typeface="BIZ UDPゴシック" panose="020B0400000000000000" pitchFamily="50" charset="-128"/>
              <a:ea typeface="BIZ UDPゴシック" panose="020B0400000000000000" pitchFamily="50" charset="-128"/>
            </a:endParaRPr>
          </a:p>
          <a:p>
            <a:pPr algn="ctr">
              <a:lnSpc>
                <a:spcPts val="1300"/>
              </a:lnSpc>
            </a:pPr>
            <a:r>
              <a:rPr lang="ja-JP" altLang="en-US" sz="950" b="1" dirty="0">
                <a:solidFill>
                  <a:schemeClr val="tx1">
                    <a:lumMod val="65000"/>
                    <a:lumOff val="35000"/>
                  </a:schemeClr>
                </a:solidFill>
                <a:latin typeface="BIZ UDPゴシック" panose="020B0400000000000000" pitchFamily="50" charset="-128"/>
                <a:ea typeface="BIZ UDPゴシック" panose="020B0400000000000000" pitchFamily="50" charset="-128"/>
              </a:rPr>
              <a:t>　　　　　　 </a:t>
            </a:r>
            <a:r>
              <a:rPr lang="en-US" altLang="ja-JP" sz="950" b="1" dirty="0">
                <a:solidFill>
                  <a:schemeClr val="tx1">
                    <a:lumMod val="65000"/>
                    <a:lumOff val="35000"/>
                  </a:schemeClr>
                </a:solidFill>
                <a:latin typeface="BIZ UDPゴシック" panose="020B0400000000000000" pitchFamily="50" charset="-128"/>
                <a:ea typeface="BIZ UDPゴシック" panose="020B0400000000000000" pitchFamily="50" charset="-128"/>
              </a:rPr>
              <a:t>【 </a:t>
            </a:r>
            <a:r>
              <a:rPr lang="ja-JP" altLang="en-US" sz="950" dirty="0">
                <a:solidFill>
                  <a:schemeClr val="tx1">
                    <a:lumMod val="65000"/>
                    <a:lumOff val="35000"/>
                  </a:schemeClr>
                </a:solidFill>
                <a:latin typeface="BIZ UDPゴシック" panose="020B0400000000000000" pitchFamily="50" charset="-128"/>
                <a:ea typeface="BIZ UDPゴシック" panose="020B0400000000000000" pitchFamily="50" charset="-128"/>
              </a:rPr>
              <a:t>登録が完了するまではマイナンバーカードでの受診はできませんので、ご留意ください。</a:t>
            </a:r>
            <a:r>
              <a:rPr lang="en-US" altLang="ja-JP" sz="95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lang="ja-JP" altLang="en-US" sz="950" dirty="0">
                <a:solidFill>
                  <a:schemeClr val="tx1">
                    <a:lumMod val="65000"/>
                    <a:lumOff val="35000"/>
                  </a:schemeClr>
                </a:solidFill>
                <a:latin typeface="BIZ UDPゴシック" panose="020B0400000000000000" pitchFamily="50" charset="-128"/>
                <a:ea typeface="BIZ UDPゴシック" panose="020B0400000000000000" pitchFamily="50" charset="-128"/>
              </a:rPr>
              <a:t>　</a:t>
            </a:r>
            <a:endParaRPr lang="en-US" altLang="ja-JP" sz="95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gn="ctr">
              <a:lnSpc>
                <a:spcPts val="1300"/>
              </a:lnSpc>
            </a:pPr>
            <a:r>
              <a:rPr lang="ja-JP" altLang="en-US" sz="950" dirty="0">
                <a:solidFill>
                  <a:schemeClr val="tx1">
                    <a:lumMod val="65000"/>
                    <a:lumOff val="35000"/>
                  </a:schemeClr>
                </a:solidFill>
                <a:latin typeface="BIZ UDPゴシック" panose="020B0400000000000000" pitchFamily="50" charset="-128"/>
                <a:ea typeface="BIZ UDPゴシック" panose="020B0400000000000000" pitchFamily="50" charset="-128"/>
              </a:rPr>
              <a:t>ご自身の記録の登録状況を確認する方法は、裏面の</a:t>
            </a:r>
            <a:r>
              <a:rPr lang="en-US" altLang="ja-JP" sz="950" dirty="0">
                <a:solidFill>
                  <a:schemeClr val="tx1">
                    <a:lumMod val="65000"/>
                    <a:lumOff val="35000"/>
                  </a:schemeClr>
                </a:solidFill>
                <a:latin typeface="BIZ UDPゴシック" panose="020B0400000000000000" pitchFamily="50" charset="-128"/>
                <a:ea typeface="BIZ UDPゴシック" panose="020B0400000000000000" pitchFamily="50" charset="-128"/>
              </a:rPr>
              <a:t>POINT</a:t>
            </a:r>
            <a:r>
              <a:rPr lang="ja-JP" altLang="en-US" sz="950" dirty="0">
                <a:solidFill>
                  <a:schemeClr val="tx1">
                    <a:lumMod val="65000"/>
                    <a:lumOff val="35000"/>
                  </a:schemeClr>
                </a:solidFill>
                <a:latin typeface="BIZ UDPゴシック" panose="020B0400000000000000" pitchFamily="50" charset="-128"/>
                <a:ea typeface="BIZ UDPゴシック" panose="020B0400000000000000" pitchFamily="50" charset="-128"/>
              </a:rPr>
              <a:t>４を参照ください。</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1006" name="四角形: 角を丸くする 1005">
            <a:extLst>
              <a:ext uri="{FF2B5EF4-FFF2-40B4-BE49-F238E27FC236}">
                <a16:creationId xmlns:a16="http://schemas.microsoft.com/office/drawing/2014/main" id="{495A3FDB-ECCA-411B-B3D6-4E4D35FB1045}"/>
              </a:ext>
            </a:extLst>
          </p:cNvPr>
          <p:cNvSpPr/>
          <p:nvPr/>
        </p:nvSpPr>
        <p:spPr>
          <a:xfrm>
            <a:off x="2137228" y="4398865"/>
            <a:ext cx="5120865" cy="1154992"/>
          </a:xfrm>
          <a:prstGeom prst="roundRect">
            <a:avLst>
              <a:gd name="adj" fmla="val 9089"/>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grpSp>
        <p:nvGrpSpPr>
          <p:cNvPr id="1096" name="グループ化 1095">
            <a:extLst>
              <a:ext uri="{FF2B5EF4-FFF2-40B4-BE49-F238E27FC236}">
                <a16:creationId xmlns:a16="http://schemas.microsoft.com/office/drawing/2014/main" id="{E64313EC-1A60-4351-B87E-F3D27BAC6565}"/>
              </a:ext>
            </a:extLst>
          </p:cNvPr>
          <p:cNvGrpSpPr/>
          <p:nvPr/>
        </p:nvGrpSpPr>
        <p:grpSpPr>
          <a:xfrm>
            <a:off x="2520839" y="4631027"/>
            <a:ext cx="875952" cy="784231"/>
            <a:chOff x="711420" y="6495975"/>
            <a:chExt cx="875952" cy="784231"/>
          </a:xfrm>
        </p:grpSpPr>
        <p:sp>
          <p:nvSpPr>
            <p:cNvPr id="1097" name="フリーフォーム: 図形 1096">
              <a:extLst>
                <a:ext uri="{FF2B5EF4-FFF2-40B4-BE49-F238E27FC236}">
                  <a16:creationId xmlns:a16="http://schemas.microsoft.com/office/drawing/2014/main" id="{BA18218D-13A4-4938-B093-22CC732FAA07}"/>
                </a:ext>
              </a:extLst>
            </p:cNvPr>
            <p:cNvSpPr/>
            <p:nvPr/>
          </p:nvSpPr>
          <p:spPr>
            <a:xfrm>
              <a:off x="940990" y="6495975"/>
              <a:ext cx="416812" cy="509258"/>
            </a:xfrm>
            <a:custGeom>
              <a:avLst/>
              <a:gdLst>
                <a:gd name="connsiteX0" fmla="*/ 107936 w 306720"/>
                <a:gd name="connsiteY0" fmla="*/ 308966 h 447301"/>
                <a:gd name="connsiteX1" fmla="*/ 65890 w 306720"/>
                <a:gd name="connsiteY1" fmla="*/ 308966 h 447301"/>
                <a:gd name="connsiteX2" fmla="*/ 65890 w 306720"/>
                <a:gd name="connsiteY2" fmla="*/ 274716 h 447301"/>
                <a:gd name="connsiteX3" fmla="*/ 107936 w 306720"/>
                <a:gd name="connsiteY3" fmla="*/ 274716 h 447301"/>
                <a:gd name="connsiteX4" fmla="*/ 107936 w 306720"/>
                <a:gd name="connsiteY4" fmla="*/ 308966 h 447301"/>
                <a:gd name="connsiteX5" fmla="*/ 107936 w 306720"/>
                <a:gd name="connsiteY5" fmla="*/ 238548 h 447301"/>
                <a:gd name="connsiteX6" fmla="*/ 65890 w 306720"/>
                <a:gd name="connsiteY6" fmla="*/ 238548 h 447301"/>
                <a:gd name="connsiteX7" fmla="*/ 65890 w 306720"/>
                <a:gd name="connsiteY7" fmla="*/ 204298 h 447301"/>
                <a:gd name="connsiteX8" fmla="*/ 107936 w 306720"/>
                <a:gd name="connsiteY8" fmla="*/ 204298 h 447301"/>
                <a:gd name="connsiteX9" fmla="*/ 107936 w 306720"/>
                <a:gd name="connsiteY9" fmla="*/ 238548 h 447301"/>
                <a:gd name="connsiteX10" fmla="*/ 107936 w 306720"/>
                <a:gd name="connsiteY10" fmla="*/ 168258 h 447301"/>
                <a:gd name="connsiteX11" fmla="*/ 65890 w 306720"/>
                <a:gd name="connsiteY11" fmla="*/ 168258 h 447301"/>
                <a:gd name="connsiteX12" fmla="*/ 65890 w 306720"/>
                <a:gd name="connsiteY12" fmla="*/ 134135 h 447301"/>
                <a:gd name="connsiteX13" fmla="*/ 107936 w 306720"/>
                <a:gd name="connsiteY13" fmla="*/ 134135 h 447301"/>
                <a:gd name="connsiteX14" fmla="*/ 107936 w 306720"/>
                <a:gd name="connsiteY14" fmla="*/ 168258 h 447301"/>
                <a:gd name="connsiteX15" fmla="*/ 107936 w 306720"/>
                <a:gd name="connsiteY15" fmla="*/ 64356 h 447301"/>
                <a:gd name="connsiteX16" fmla="*/ 107936 w 306720"/>
                <a:gd name="connsiteY16" fmla="*/ 97840 h 447301"/>
                <a:gd name="connsiteX17" fmla="*/ 65890 w 306720"/>
                <a:gd name="connsiteY17" fmla="*/ 97840 h 447301"/>
                <a:gd name="connsiteX18" fmla="*/ 65890 w 306720"/>
                <a:gd name="connsiteY18" fmla="*/ 64356 h 447301"/>
                <a:gd name="connsiteX19" fmla="*/ 107936 w 306720"/>
                <a:gd name="connsiteY19" fmla="*/ 64356 h 447301"/>
                <a:gd name="connsiteX20" fmla="*/ 135925 w 306720"/>
                <a:gd name="connsiteY20" fmla="*/ 274716 h 447301"/>
                <a:gd name="connsiteX21" fmla="*/ 177971 w 306720"/>
                <a:gd name="connsiteY21" fmla="*/ 274716 h 447301"/>
                <a:gd name="connsiteX22" fmla="*/ 177971 w 306720"/>
                <a:gd name="connsiteY22" fmla="*/ 308966 h 447301"/>
                <a:gd name="connsiteX23" fmla="*/ 135925 w 306720"/>
                <a:gd name="connsiteY23" fmla="*/ 308966 h 447301"/>
                <a:gd name="connsiteX24" fmla="*/ 135925 w 306720"/>
                <a:gd name="connsiteY24" fmla="*/ 274716 h 447301"/>
                <a:gd name="connsiteX25" fmla="*/ 135925 w 306720"/>
                <a:gd name="connsiteY25" fmla="*/ 204426 h 447301"/>
                <a:gd name="connsiteX26" fmla="*/ 177971 w 306720"/>
                <a:gd name="connsiteY26" fmla="*/ 204426 h 447301"/>
                <a:gd name="connsiteX27" fmla="*/ 177971 w 306720"/>
                <a:gd name="connsiteY27" fmla="*/ 238676 h 447301"/>
                <a:gd name="connsiteX28" fmla="*/ 135925 w 306720"/>
                <a:gd name="connsiteY28" fmla="*/ 238676 h 447301"/>
                <a:gd name="connsiteX29" fmla="*/ 135925 w 306720"/>
                <a:gd name="connsiteY29" fmla="*/ 204426 h 447301"/>
                <a:gd name="connsiteX30" fmla="*/ 135925 w 306720"/>
                <a:gd name="connsiteY30" fmla="*/ 134135 h 447301"/>
                <a:gd name="connsiteX31" fmla="*/ 177971 w 306720"/>
                <a:gd name="connsiteY31" fmla="*/ 134135 h 447301"/>
                <a:gd name="connsiteX32" fmla="*/ 177971 w 306720"/>
                <a:gd name="connsiteY32" fmla="*/ 168258 h 447301"/>
                <a:gd name="connsiteX33" fmla="*/ 135925 w 306720"/>
                <a:gd name="connsiteY33" fmla="*/ 168258 h 447301"/>
                <a:gd name="connsiteX34" fmla="*/ 135925 w 306720"/>
                <a:gd name="connsiteY34" fmla="*/ 134135 h 447301"/>
                <a:gd name="connsiteX35" fmla="*/ 177971 w 306720"/>
                <a:gd name="connsiteY35" fmla="*/ 64484 h 447301"/>
                <a:gd name="connsiteX36" fmla="*/ 177971 w 306720"/>
                <a:gd name="connsiteY36" fmla="*/ 97968 h 447301"/>
                <a:gd name="connsiteX37" fmla="*/ 135925 w 306720"/>
                <a:gd name="connsiteY37" fmla="*/ 97968 h 447301"/>
                <a:gd name="connsiteX38" fmla="*/ 135925 w 306720"/>
                <a:gd name="connsiteY38" fmla="*/ 64484 h 447301"/>
                <a:gd name="connsiteX39" fmla="*/ 177971 w 306720"/>
                <a:gd name="connsiteY39" fmla="*/ 64484 h 447301"/>
                <a:gd name="connsiteX40" fmla="*/ 247878 w 306720"/>
                <a:gd name="connsiteY40" fmla="*/ 309094 h 447301"/>
                <a:gd name="connsiteX41" fmla="*/ 205959 w 306720"/>
                <a:gd name="connsiteY41" fmla="*/ 309094 h 447301"/>
                <a:gd name="connsiteX42" fmla="*/ 205959 w 306720"/>
                <a:gd name="connsiteY42" fmla="*/ 274844 h 447301"/>
                <a:gd name="connsiteX43" fmla="*/ 247878 w 306720"/>
                <a:gd name="connsiteY43" fmla="*/ 274844 h 447301"/>
                <a:gd name="connsiteX44" fmla="*/ 247878 w 306720"/>
                <a:gd name="connsiteY44" fmla="*/ 309094 h 447301"/>
                <a:gd name="connsiteX45" fmla="*/ 247878 w 306720"/>
                <a:gd name="connsiteY45" fmla="*/ 238676 h 447301"/>
                <a:gd name="connsiteX46" fmla="*/ 205959 w 306720"/>
                <a:gd name="connsiteY46" fmla="*/ 238676 h 447301"/>
                <a:gd name="connsiteX47" fmla="*/ 205959 w 306720"/>
                <a:gd name="connsiteY47" fmla="*/ 204426 h 447301"/>
                <a:gd name="connsiteX48" fmla="*/ 247878 w 306720"/>
                <a:gd name="connsiteY48" fmla="*/ 204426 h 447301"/>
                <a:gd name="connsiteX49" fmla="*/ 247878 w 306720"/>
                <a:gd name="connsiteY49" fmla="*/ 238676 h 447301"/>
                <a:gd name="connsiteX50" fmla="*/ 247878 w 306720"/>
                <a:gd name="connsiteY50" fmla="*/ 168386 h 447301"/>
                <a:gd name="connsiteX51" fmla="*/ 205959 w 306720"/>
                <a:gd name="connsiteY51" fmla="*/ 168386 h 447301"/>
                <a:gd name="connsiteX52" fmla="*/ 205959 w 306720"/>
                <a:gd name="connsiteY52" fmla="*/ 134263 h 447301"/>
                <a:gd name="connsiteX53" fmla="*/ 247878 w 306720"/>
                <a:gd name="connsiteY53" fmla="*/ 134263 h 447301"/>
                <a:gd name="connsiteX54" fmla="*/ 247878 w 306720"/>
                <a:gd name="connsiteY54" fmla="*/ 168386 h 447301"/>
                <a:gd name="connsiteX55" fmla="*/ 247878 w 306720"/>
                <a:gd name="connsiteY55" fmla="*/ 64484 h 447301"/>
                <a:gd name="connsiteX56" fmla="*/ 247878 w 306720"/>
                <a:gd name="connsiteY56" fmla="*/ 97968 h 447301"/>
                <a:gd name="connsiteX57" fmla="*/ 205959 w 306720"/>
                <a:gd name="connsiteY57" fmla="*/ 97968 h 447301"/>
                <a:gd name="connsiteX58" fmla="*/ 205959 w 306720"/>
                <a:gd name="connsiteY58" fmla="*/ 64484 h 447301"/>
                <a:gd name="connsiteX59" fmla="*/ 247878 w 306720"/>
                <a:gd name="connsiteY59" fmla="*/ 64484 h 447301"/>
                <a:gd name="connsiteX60" fmla="*/ 292991 w 306720"/>
                <a:gd name="connsiteY60" fmla="*/ 12853 h 447301"/>
                <a:gd name="connsiteX61" fmla="*/ 24355 w 306720"/>
                <a:gd name="connsiteY61" fmla="*/ 12853 h 447301"/>
                <a:gd name="connsiteX62" fmla="*/ 12853 w 306720"/>
                <a:gd name="connsiteY62" fmla="*/ 24355 h 447301"/>
                <a:gd name="connsiteX63" fmla="*/ 12853 w 306720"/>
                <a:gd name="connsiteY63" fmla="*/ 438428 h 447301"/>
                <a:gd name="connsiteX64" fmla="*/ 12853 w 306720"/>
                <a:gd name="connsiteY64" fmla="*/ 438428 h 447301"/>
                <a:gd name="connsiteX65" fmla="*/ 12853 w 306720"/>
                <a:gd name="connsiteY65" fmla="*/ 438684 h 447301"/>
                <a:gd name="connsiteX66" fmla="*/ 124295 w 306720"/>
                <a:gd name="connsiteY66" fmla="*/ 438684 h 447301"/>
                <a:gd name="connsiteX67" fmla="*/ 124295 w 306720"/>
                <a:gd name="connsiteY67" fmla="*/ 360342 h 447301"/>
                <a:gd name="connsiteX68" fmla="*/ 193179 w 306720"/>
                <a:gd name="connsiteY68" fmla="*/ 360342 h 447301"/>
                <a:gd name="connsiteX69" fmla="*/ 193179 w 306720"/>
                <a:gd name="connsiteY69" fmla="*/ 438684 h 447301"/>
                <a:gd name="connsiteX70" fmla="*/ 304493 w 306720"/>
                <a:gd name="connsiteY70" fmla="*/ 438684 h 447301"/>
                <a:gd name="connsiteX71" fmla="*/ 304493 w 306720"/>
                <a:gd name="connsiteY71" fmla="*/ 24355 h 447301"/>
                <a:gd name="connsiteX72" fmla="*/ 292991 w 306720"/>
                <a:gd name="connsiteY72" fmla="*/ 12853 h 44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306720" h="447301">
                  <a:moveTo>
                    <a:pt x="107936" y="308966"/>
                  </a:moveTo>
                  <a:lnTo>
                    <a:pt x="65890" y="308966"/>
                  </a:lnTo>
                  <a:lnTo>
                    <a:pt x="65890" y="274716"/>
                  </a:lnTo>
                  <a:lnTo>
                    <a:pt x="107936" y="274716"/>
                  </a:lnTo>
                  <a:lnTo>
                    <a:pt x="107936" y="308966"/>
                  </a:lnTo>
                  <a:close/>
                  <a:moveTo>
                    <a:pt x="107936" y="238548"/>
                  </a:moveTo>
                  <a:lnTo>
                    <a:pt x="65890" y="238548"/>
                  </a:lnTo>
                  <a:lnTo>
                    <a:pt x="65890" y="204298"/>
                  </a:lnTo>
                  <a:lnTo>
                    <a:pt x="107936" y="204298"/>
                  </a:lnTo>
                  <a:lnTo>
                    <a:pt x="107936" y="238548"/>
                  </a:lnTo>
                  <a:close/>
                  <a:moveTo>
                    <a:pt x="107936" y="168258"/>
                  </a:moveTo>
                  <a:lnTo>
                    <a:pt x="65890" y="168258"/>
                  </a:lnTo>
                  <a:lnTo>
                    <a:pt x="65890" y="134135"/>
                  </a:lnTo>
                  <a:lnTo>
                    <a:pt x="107936" y="134135"/>
                  </a:lnTo>
                  <a:lnTo>
                    <a:pt x="107936" y="168258"/>
                  </a:lnTo>
                  <a:close/>
                  <a:moveTo>
                    <a:pt x="107936" y="64356"/>
                  </a:moveTo>
                  <a:lnTo>
                    <a:pt x="107936" y="97840"/>
                  </a:lnTo>
                  <a:lnTo>
                    <a:pt x="65890" y="97840"/>
                  </a:lnTo>
                  <a:lnTo>
                    <a:pt x="65890" y="64356"/>
                  </a:lnTo>
                  <a:lnTo>
                    <a:pt x="107936" y="64356"/>
                  </a:lnTo>
                  <a:close/>
                  <a:moveTo>
                    <a:pt x="135925" y="274716"/>
                  </a:moveTo>
                  <a:lnTo>
                    <a:pt x="177971" y="274716"/>
                  </a:lnTo>
                  <a:lnTo>
                    <a:pt x="177971" y="308966"/>
                  </a:lnTo>
                  <a:lnTo>
                    <a:pt x="135925" y="308966"/>
                  </a:lnTo>
                  <a:lnTo>
                    <a:pt x="135925" y="274716"/>
                  </a:lnTo>
                  <a:close/>
                  <a:moveTo>
                    <a:pt x="135925" y="204426"/>
                  </a:moveTo>
                  <a:lnTo>
                    <a:pt x="177971" y="204426"/>
                  </a:lnTo>
                  <a:lnTo>
                    <a:pt x="177971" y="238676"/>
                  </a:lnTo>
                  <a:lnTo>
                    <a:pt x="135925" y="238676"/>
                  </a:lnTo>
                  <a:lnTo>
                    <a:pt x="135925" y="204426"/>
                  </a:lnTo>
                  <a:close/>
                  <a:moveTo>
                    <a:pt x="135925" y="134135"/>
                  </a:moveTo>
                  <a:lnTo>
                    <a:pt x="177971" y="134135"/>
                  </a:lnTo>
                  <a:lnTo>
                    <a:pt x="177971" y="168258"/>
                  </a:lnTo>
                  <a:lnTo>
                    <a:pt x="135925" y="168258"/>
                  </a:lnTo>
                  <a:lnTo>
                    <a:pt x="135925" y="134135"/>
                  </a:lnTo>
                  <a:close/>
                  <a:moveTo>
                    <a:pt x="177971" y="64484"/>
                  </a:moveTo>
                  <a:lnTo>
                    <a:pt x="177971" y="97968"/>
                  </a:lnTo>
                  <a:lnTo>
                    <a:pt x="135925" y="97968"/>
                  </a:lnTo>
                  <a:lnTo>
                    <a:pt x="135925" y="64484"/>
                  </a:lnTo>
                  <a:lnTo>
                    <a:pt x="177971" y="64484"/>
                  </a:lnTo>
                  <a:close/>
                  <a:moveTo>
                    <a:pt x="247878" y="309094"/>
                  </a:moveTo>
                  <a:lnTo>
                    <a:pt x="205959" y="309094"/>
                  </a:lnTo>
                  <a:lnTo>
                    <a:pt x="205959" y="274844"/>
                  </a:lnTo>
                  <a:lnTo>
                    <a:pt x="247878" y="274844"/>
                  </a:lnTo>
                  <a:lnTo>
                    <a:pt x="247878" y="309094"/>
                  </a:lnTo>
                  <a:close/>
                  <a:moveTo>
                    <a:pt x="247878" y="238676"/>
                  </a:moveTo>
                  <a:lnTo>
                    <a:pt x="205959" y="238676"/>
                  </a:lnTo>
                  <a:lnTo>
                    <a:pt x="205959" y="204426"/>
                  </a:lnTo>
                  <a:lnTo>
                    <a:pt x="247878" y="204426"/>
                  </a:lnTo>
                  <a:lnTo>
                    <a:pt x="247878" y="238676"/>
                  </a:lnTo>
                  <a:close/>
                  <a:moveTo>
                    <a:pt x="247878" y="168386"/>
                  </a:moveTo>
                  <a:lnTo>
                    <a:pt x="205959" y="168386"/>
                  </a:lnTo>
                  <a:lnTo>
                    <a:pt x="205959" y="134263"/>
                  </a:lnTo>
                  <a:lnTo>
                    <a:pt x="247878" y="134263"/>
                  </a:lnTo>
                  <a:lnTo>
                    <a:pt x="247878" y="168386"/>
                  </a:lnTo>
                  <a:close/>
                  <a:moveTo>
                    <a:pt x="247878" y="64484"/>
                  </a:moveTo>
                  <a:lnTo>
                    <a:pt x="247878" y="97968"/>
                  </a:lnTo>
                  <a:lnTo>
                    <a:pt x="205959" y="97968"/>
                  </a:lnTo>
                  <a:lnTo>
                    <a:pt x="205959" y="64484"/>
                  </a:lnTo>
                  <a:lnTo>
                    <a:pt x="247878" y="64484"/>
                  </a:lnTo>
                  <a:close/>
                  <a:moveTo>
                    <a:pt x="292991" y="12853"/>
                  </a:moveTo>
                  <a:lnTo>
                    <a:pt x="24355" y="12853"/>
                  </a:lnTo>
                  <a:cubicBezTo>
                    <a:pt x="17965" y="12853"/>
                    <a:pt x="12853" y="17965"/>
                    <a:pt x="12853" y="24355"/>
                  </a:cubicBezTo>
                  <a:lnTo>
                    <a:pt x="12853" y="438428"/>
                  </a:lnTo>
                  <a:lnTo>
                    <a:pt x="12853" y="438428"/>
                  </a:lnTo>
                  <a:lnTo>
                    <a:pt x="12853" y="438684"/>
                  </a:lnTo>
                  <a:lnTo>
                    <a:pt x="124295" y="438684"/>
                  </a:lnTo>
                  <a:lnTo>
                    <a:pt x="124295" y="360342"/>
                  </a:lnTo>
                  <a:lnTo>
                    <a:pt x="193179" y="360342"/>
                  </a:lnTo>
                  <a:lnTo>
                    <a:pt x="193179" y="438684"/>
                  </a:lnTo>
                  <a:lnTo>
                    <a:pt x="304493" y="438684"/>
                  </a:lnTo>
                  <a:lnTo>
                    <a:pt x="304493" y="24355"/>
                  </a:lnTo>
                  <a:cubicBezTo>
                    <a:pt x="304493" y="17965"/>
                    <a:pt x="299381" y="12853"/>
                    <a:pt x="292991" y="12853"/>
                  </a:cubicBezTo>
                </a:path>
              </a:pathLst>
            </a:custGeom>
            <a:solidFill>
              <a:srgbClr val="00B1A9"/>
            </a:solidFill>
            <a:ln w="12772" cap="flat">
              <a:noFill/>
              <a:prstDash val="solid"/>
              <a:miter/>
            </a:ln>
          </p:spPr>
          <p:txBody>
            <a:bodyPr rtlCol="0" anchor="ctr"/>
            <a:lstStyle/>
            <a:p>
              <a:endParaRPr lang="ja-JP" altLang="en-US"/>
            </a:p>
          </p:txBody>
        </p:sp>
        <p:sp>
          <p:nvSpPr>
            <p:cNvPr id="1098" name="テキスト ボックス 1097">
              <a:extLst>
                <a:ext uri="{FF2B5EF4-FFF2-40B4-BE49-F238E27FC236}">
                  <a16:creationId xmlns:a16="http://schemas.microsoft.com/office/drawing/2014/main" id="{D4880352-8D6B-4B15-8BB8-0E1A789A78A3}"/>
                </a:ext>
              </a:extLst>
            </p:cNvPr>
            <p:cNvSpPr txBox="1"/>
            <p:nvPr/>
          </p:nvSpPr>
          <p:spPr>
            <a:xfrm>
              <a:off x="711420" y="7064762"/>
              <a:ext cx="875952" cy="215444"/>
            </a:xfrm>
            <a:prstGeom prst="rect">
              <a:avLst/>
            </a:prstGeom>
            <a:noFill/>
          </p:spPr>
          <p:txBody>
            <a:bodyPr wrap="square">
              <a:spAutoFit/>
            </a:bodyPr>
            <a:lstStyle/>
            <a:p>
              <a:pPr marR="0" algn="ctr" rtl="0"/>
              <a:r>
                <a:rPr lang="ja-JP" altLang="en-US" sz="1200" b="1" i="0" u="none" strike="noStrike" baseline="30000" dirty="0">
                  <a:solidFill>
                    <a:srgbClr val="00B1A9"/>
                  </a:solidFill>
                  <a:latin typeface="BIZ UDPゴシック" panose="020B0400000000000000" pitchFamily="50" charset="-128"/>
                  <a:ea typeface="BIZ UDPゴシック" panose="020B0400000000000000" pitchFamily="50" charset="-128"/>
                </a:rPr>
                <a:t>事業所</a:t>
              </a:r>
            </a:p>
          </p:txBody>
        </p:sp>
      </p:grpSp>
      <p:grpSp>
        <p:nvGrpSpPr>
          <p:cNvPr id="1099" name="グループ化 1098">
            <a:extLst>
              <a:ext uri="{FF2B5EF4-FFF2-40B4-BE49-F238E27FC236}">
                <a16:creationId xmlns:a16="http://schemas.microsoft.com/office/drawing/2014/main" id="{D536A0B0-DAB0-4D9A-A354-6C9CA1145917}"/>
              </a:ext>
            </a:extLst>
          </p:cNvPr>
          <p:cNvGrpSpPr/>
          <p:nvPr/>
        </p:nvGrpSpPr>
        <p:grpSpPr>
          <a:xfrm>
            <a:off x="3662546" y="4791486"/>
            <a:ext cx="253438" cy="134271"/>
            <a:chOff x="9481987" y="5113733"/>
            <a:chExt cx="253438" cy="134271"/>
          </a:xfrm>
        </p:grpSpPr>
        <p:sp>
          <p:nvSpPr>
            <p:cNvPr id="1100" name="フリーフォーム: 図形 1099">
              <a:extLst>
                <a:ext uri="{FF2B5EF4-FFF2-40B4-BE49-F238E27FC236}">
                  <a16:creationId xmlns:a16="http://schemas.microsoft.com/office/drawing/2014/main" id="{1F97865D-5842-41B6-887B-8FB86521F256}"/>
                </a:ext>
              </a:extLst>
            </p:cNvPr>
            <p:cNvSpPr/>
            <p:nvPr/>
          </p:nvSpPr>
          <p:spPr>
            <a:xfrm>
              <a:off x="9662132" y="5113733"/>
              <a:ext cx="73108" cy="134101"/>
            </a:xfrm>
            <a:custGeom>
              <a:avLst/>
              <a:gdLst>
                <a:gd name="connsiteX0" fmla="*/ 45825 w 51120"/>
                <a:gd name="connsiteY0" fmla="*/ 52087 h 102240"/>
                <a:gd name="connsiteX1" fmla="*/ 12853 w 51120"/>
                <a:gd name="connsiteY1" fmla="*/ 12853 h 102240"/>
                <a:gd name="connsiteX2" fmla="*/ 12853 w 51120"/>
                <a:gd name="connsiteY2" fmla="*/ 91450 h 102240"/>
                <a:gd name="connsiteX3" fmla="*/ 45825 w 51120"/>
                <a:gd name="connsiteY3" fmla="*/ 52087 h 102240"/>
              </a:gdLst>
              <a:ahLst/>
              <a:cxnLst>
                <a:cxn ang="0">
                  <a:pos x="connsiteX0" y="connsiteY0"/>
                </a:cxn>
                <a:cxn ang="0">
                  <a:pos x="connsiteX1" y="connsiteY1"/>
                </a:cxn>
                <a:cxn ang="0">
                  <a:pos x="connsiteX2" y="connsiteY2"/>
                </a:cxn>
                <a:cxn ang="0">
                  <a:pos x="connsiteX3" y="connsiteY3"/>
                </a:cxn>
              </a:cxnLst>
              <a:rect l="l" t="t" r="r" b="b"/>
              <a:pathLst>
                <a:path w="51120" h="102240">
                  <a:moveTo>
                    <a:pt x="45825" y="52087"/>
                  </a:moveTo>
                  <a:lnTo>
                    <a:pt x="12853" y="12853"/>
                  </a:lnTo>
                  <a:lnTo>
                    <a:pt x="12853" y="91450"/>
                  </a:lnTo>
                  <a:lnTo>
                    <a:pt x="45825" y="52087"/>
                  </a:lnTo>
                  <a:close/>
                </a:path>
              </a:pathLst>
            </a:custGeom>
            <a:solidFill>
              <a:srgbClr val="4F8F90"/>
            </a:solidFill>
            <a:ln w="12772" cap="flat">
              <a:noFill/>
              <a:prstDash val="solid"/>
              <a:miter/>
            </a:ln>
          </p:spPr>
          <p:txBody>
            <a:bodyPr rtlCol="0" anchor="ctr"/>
            <a:lstStyle/>
            <a:p>
              <a:endParaRPr lang="ja-JP" altLang="en-US"/>
            </a:p>
          </p:txBody>
        </p:sp>
        <p:sp>
          <p:nvSpPr>
            <p:cNvPr id="1101" name="フリーフォーム: 図形 1100">
              <a:extLst>
                <a:ext uri="{FF2B5EF4-FFF2-40B4-BE49-F238E27FC236}">
                  <a16:creationId xmlns:a16="http://schemas.microsoft.com/office/drawing/2014/main" id="{AACF8BF2-7A5B-4239-9FF4-E429C5143C41}"/>
                </a:ext>
              </a:extLst>
            </p:cNvPr>
            <p:cNvSpPr/>
            <p:nvPr/>
          </p:nvSpPr>
          <p:spPr>
            <a:xfrm>
              <a:off x="9662317" y="5113903"/>
              <a:ext cx="73108" cy="134101"/>
            </a:xfrm>
            <a:custGeom>
              <a:avLst/>
              <a:gdLst>
                <a:gd name="connsiteX0" fmla="*/ 45697 w 51120"/>
                <a:gd name="connsiteY0" fmla="*/ 51959 h 102240"/>
                <a:gd name="connsiteX1" fmla="*/ 12724 w 51120"/>
                <a:gd name="connsiteY1" fmla="*/ 12724 h 102240"/>
                <a:gd name="connsiteX2" fmla="*/ 12724 w 51120"/>
                <a:gd name="connsiteY2" fmla="*/ 91321 h 102240"/>
                <a:gd name="connsiteX3" fmla="*/ 45697 w 51120"/>
                <a:gd name="connsiteY3" fmla="*/ 51959 h 102240"/>
              </a:gdLst>
              <a:ahLst/>
              <a:cxnLst>
                <a:cxn ang="0">
                  <a:pos x="connsiteX0" y="connsiteY0"/>
                </a:cxn>
                <a:cxn ang="0">
                  <a:pos x="connsiteX1" y="connsiteY1"/>
                </a:cxn>
                <a:cxn ang="0">
                  <a:pos x="connsiteX2" y="connsiteY2"/>
                </a:cxn>
                <a:cxn ang="0">
                  <a:pos x="connsiteX3" y="connsiteY3"/>
                </a:cxn>
              </a:cxnLst>
              <a:rect l="l" t="t" r="r" b="b"/>
              <a:pathLst>
                <a:path w="51120" h="102240">
                  <a:moveTo>
                    <a:pt x="45697" y="51959"/>
                  </a:moveTo>
                  <a:lnTo>
                    <a:pt x="12724" y="12724"/>
                  </a:lnTo>
                  <a:lnTo>
                    <a:pt x="12724" y="91321"/>
                  </a:lnTo>
                  <a:lnTo>
                    <a:pt x="45697" y="51959"/>
                  </a:lnTo>
                  <a:close/>
                </a:path>
              </a:pathLst>
            </a:custGeom>
            <a:noFill/>
            <a:ln w="12644" cap="rnd">
              <a:solidFill>
                <a:srgbClr val="4F8F90"/>
              </a:solidFill>
              <a:prstDash val="solid"/>
              <a:round/>
            </a:ln>
          </p:spPr>
          <p:txBody>
            <a:bodyPr rtlCol="0" anchor="ctr"/>
            <a:lstStyle/>
            <a:p>
              <a:endParaRPr lang="ja-JP" altLang="en-US"/>
            </a:p>
          </p:txBody>
        </p:sp>
        <p:sp>
          <p:nvSpPr>
            <p:cNvPr id="1102" name="フリーフォーム: 図形 1101">
              <a:extLst>
                <a:ext uri="{FF2B5EF4-FFF2-40B4-BE49-F238E27FC236}">
                  <a16:creationId xmlns:a16="http://schemas.microsoft.com/office/drawing/2014/main" id="{BD569626-69A5-4C4E-B163-4D7075130325}"/>
                </a:ext>
              </a:extLst>
            </p:cNvPr>
            <p:cNvSpPr/>
            <p:nvPr/>
          </p:nvSpPr>
          <p:spPr>
            <a:xfrm>
              <a:off x="9569899" y="5146145"/>
              <a:ext cx="109662" cy="67050"/>
            </a:xfrm>
            <a:custGeom>
              <a:avLst/>
              <a:gdLst>
                <a:gd name="connsiteX0" fmla="*/ 27376 w 76680"/>
                <a:gd name="connsiteY0" fmla="*/ 27376 h 51120"/>
                <a:gd name="connsiteX1" fmla="*/ 58176 w 76680"/>
                <a:gd name="connsiteY1" fmla="*/ 27376 h 51120"/>
              </a:gdLst>
              <a:ahLst/>
              <a:cxnLst>
                <a:cxn ang="0">
                  <a:pos x="connsiteX0" y="connsiteY0"/>
                </a:cxn>
                <a:cxn ang="0">
                  <a:pos x="connsiteX1" y="connsiteY1"/>
                </a:cxn>
              </a:cxnLst>
              <a:rect l="l" t="t" r="r" b="b"/>
              <a:pathLst>
                <a:path w="76680" h="51120">
                  <a:moveTo>
                    <a:pt x="27376" y="27376"/>
                  </a:moveTo>
                  <a:lnTo>
                    <a:pt x="58176" y="27376"/>
                  </a:lnTo>
                </a:path>
              </a:pathLst>
            </a:custGeom>
            <a:ln w="27205" cap="rnd">
              <a:solidFill>
                <a:srgbClr val="4F8F90"/>
              </a:solidFill>
              <a:custDash>
                <a:ds d="0" sp="0"/>
                <a:ds d="0" sp="361500"/>
              </a:custDash>
              <a:round/>
            </a:ln>
          </p:spPr>
          <p:txBody>
            <a:bodyPr rtlCol="0" anchor="ctr"/>
            <a:lstStyle/>
            <a:p>
              <a:endParaRPr lang="ja-JP" altLang="en-US"/>
            </a:p>
          </p:txBody>
        </p:sp>
        <p:sp>
          <p:nvSpPr>
            <p:cNvPr id="1103" name="フリーフォーム: 図形 1102">
              <a:extLst>
                <a:ext uri="{FF2B5EF4-FFF2-40B4-BE49-F238E27FC236}">
                  <a16:creationId xmlns:a16="http://schemas.microsoft.com/office/drawing/2014/main" id="{60906679-CA17-4F9B-9608-D11388ACB914}"/>
                </a:ext>
              </a:extLst>
            </p:cNvPr>
            <p:cNvSpPr/>
            <p:nvPr/>
          </p:nvSpPr>
          <p:spPr>
            <a:xfrm>
              <a:off x="9481987" y="5146145"/>
              <a:ext cx="237602" cy="67050"/>
            </a:xfrm>
            <a:custGeom>
              <a:avLst/>
              <a:gdLst>
                <a:gd name="connsiteX0" fmla="*/ 150448 w 166140"/>
                <a:gd name="connsiteY0" fmla="*/ 27376 h 51120"/>
                <a:gd name="connsiteX1" fmla="*/ 150448 w 166140"/>
                <a:gd name="connsiteY1" fmla="*/ 27376 h 51120"/>
                <a:gd name="connsiteX2" fmla="*/ 27376 w 166140"/>
                <a:gd name="connsiteY2" fmla="*/ 27376 h 51120"/>
                <a:gd name="connsiteX3" fmla="*/ 27376 w 166140"/>
                <a:gd name="connsiteY3" fmla="*/ 27376 h 51120"/>
              </a:gdLst>
              <a:ahLst/>
              <a:cxnLst>
                <a:cxn ang="0">
                  <a:pos x="connsiteX0" y="connsiteY0"/>
                </a:cxn>
                <a:cxn ang="0">
                  <a:pos x="connsiteX1" y="connsiteY1"/>
                </a:cxn>
                <a:cxn ang="0">
                  <a:pos x="connsiteX2" y="connsiteY2"/>
                </a:cxn>
                <a:cxn ang="0">
                  <a:pos x="connsiteX3" y="connsiteY3"/>
                </a:cxn>
              </a:cxnLst>
              <a:rect l="l" t="t" r="r" b="b"/>
              <a:pathLst>
                <a:path w="166140" h="51120">
                  <a:moveTo>
                    <a:pt x="150448" y="27376"/>
                  </a:moveTo>
                  <a:lnTo>
                    <a:pt x="150448" y="27376"/>
                  </a:lnTo>
                  <a:moveTo>
                    <a:pt x="27376" y="27376"/>
                  </a:moveTo>
                  <a:lnTo>
                    <a:pt x="27376" y="27376"/>
                  </a:lnTo>
                </a:path>
              </a:pathLst>
            </a:custGeom>
            <a:noFill/>
            <a:ln w="27205" cap="rnd">
              <a:solidFill>
                <a:srgbClr val="4F8F90"/>
              </a:solidFill>
              <a:prstDash val="solid"/>
              <a:round/>
            </a:ln>
          </p:spPr>
          <p:txBody>
            <a:bodyPr rtlCol="0" anchor="ctr"/>
            <a:lstStyle/>
            <a:p>
              <a:endParaRPr lang="ja-JP" altLang="en-US"/>
            </a:p>
          </p:txBody>
        </p:sp>
      </p:grpSp>
      <p:grpSp>
        <p:nvGrpSpPr>
          <p:cNvPr id="1104" name="グループ化 1103">
            <a:extLst>
              <a:ext uri="{FF2B5EF4-FFF2-40B4-BE49-F238E27FC236}">
                <a16:creationId xmlns:a16="http://schemas.microsoft.com/office/drawing/2014/main" id="{CF791E9B-D74B-4BFD-B565-2F57FF06077E}"/>
              </a:ext>
            </a:extLst>
          </p:cNvPr>
          <p:cNvGrpSpPr/>
          <p:nvPr/>
        </p:nvGrpSpPr>
        <p:grpSpPr>
          <a:xfrm>
            <a:off x="4206063" y="4593332"/>
            <a:ext cx="875952" cy="774940"/>
            <a:chOff x="8327380" y="6983455"/>
            <a:chExt cx="875952" cy="774940"/>
          </a:xfrm>
        </p:grpSpPr>
        <p:sp>
          <p:nvSpPr>
            <p:cNvPr id="1105" name="フリーフォーム: 図形 1104">
              <a:extLst>
                <a:ext uri="{FF2B5EF4-FFF2-40B4-BE49-F238E27FC236}">
                  <a16:creationId xmlns:a16="http://schemas.microsoft.com/office/drawing/2014/main" id="{E8B3AA9B-A597-4901-AC87-7C5BFF1398C4}"/>
                </a:ext>
              </a:extLst>
            </p:cNvPr>
            <p:cNvSpPr/>
            <p:nvPr/>
          </p:nvSpPr>
          <p:spPr>
            <a:xfrm>
              <a:off x="8500339" y="6983455"/>
              <a:ext cx="530034" cy="502879"/>
            </a:xfrm>
            <a:custGeom>
              <a:avLst/>
              <a:gdLst>
                <a:gd name="connsiteX0" fmla="*/ 315101 w 370621"/>
                <a:gd name="connsiteY0" fmla="*/ 324814 h 383401"/>
                <a:gd name="connsiteX1" fmla="*/ 276888 w 370621"/>
                <a:gd name="connsiteY1" fmla="*/ 324814 h 383401"/>
                <a:gd name="connsiteX2" fmla="*/ 276888 w 370621"/>
                <a:gd name="connsiteY2" fmla="*/ 289796 h 383401"/>
                <a:gd name="connsiteX3" fmla="*/ 315101 w 370621"/>
                <a:gd name="connsiteY3" fmla="*/ 289796 h 383401"/>
                <a:gd name="connsiteX4" fmla="*/ 315101 w 370621"/>
                <a:gd name="connsiteY4" fmla="*/ 324814 h 383401"/>
                <a:gd name="connsiteX5" fmla="*/ 102696 w 370621"/>
                <a:gd name="connsiteY5" fmla="*/ 324814 h 383401"/>
                <a:gd name="connsiteX6" fmla="*/ 64484 w 370621"/>
                <a:gd name="connsiteY6" fmla="*/ 324814 h 383401"/>
                <a:gd name="connsiteX7" fmla="*/ 64484 w 370621"/>
                <a:gd name="connsiteY7" fmla="*/ 289796 h 383401"/>
                <a:gd name="connsiteX8" fmla="*/ 102696 w 370621"/>
                <a:gd name="connsiteY8" fmla="*/ 289796 h 383401"/>
                <a:gd name="connsiteX9" fmla="*/ 102696 w 370621"/>
                <a:gd name="connsiteY9" fmla="*/ 324814 h 383401"/>
                <a:gd name="connsiteX10" fmla="*/ 64484 w 370621"/>
                <a:gd name="connsiteY10" fmla="*/ 69852 h 383401"/>
                <a:gd name="connsiteX11" fmla="*/ 102696 w 370621"/>
                <a:gd name="connsiteY11" fmla="*/ 69852 h 383401"/>
                <a:gd name="connsiteX12" fmla="*/ 102696 w 370621"/>
                <a:gd name="connsiteY12" fmla="*/ 104869 h 383401"/>
                <a:gd name="connsiteX13" fmla="*/ 64484 w 370621"/>
                <a:gd name="connsiteY13" fmla="*/ 104869 h 383401"/>
                <a:gd name="connsiteX14" fmla="*/ 64484 w 370621"/>
                <a:gd name="connsiteY14" fmla="*/ 69852 h 383401"/>
                <a:gd name="connsiteX15" fmla="*/ 102696 w 370621"/>
                <a:gd name="connsiteY15" fmla="*/ 171964 h 383401"/>
                <a:gd name="connsiteX16" fmla="*/ 64484 w 370621"/>
                <a:gd name="connsiteY16" fmla="*/ 171964 h 383401"/>
                <a:gd name="connsiteX17" fmla="*/ 64484 w 370621"/>
                <a:gd name="connsiteY17" fmla="*/ 136947 h 383401"/>
                <a:gd name="connsiteX18" fmla="*/ 102696 w 370621"/>
                <a:gd name="connsiteY18" fmla="*/ 136947 h 383401"/>
                <a:gd name="connsiteX19" fmla="*/ 102696 w 370621"/>
                <a:gd name="connsiteY19" fmla="*/ 171964 h 383401"/>
                <a:gd name="connsiteX20" fmla="*/ 315101 w 370621"/>
                <a:gd name="connsiteY20" fmla="*/ 235225 h 383401"/>
                <a:gd name="connsiteX21" fmla="*/ 64484 w 370621"/>
                <a:gd name="connsiteY21" fmla="*/ 235225 h 383401"/>
                <a:gd name="connsiteX22" fmla="*/ 64484 w 370621"/>
                <a:gd name="connsiteY22" fmla="*/ 213372 h 383401"/>
                <a:gd name="connsiteX23" fmla="*/ 315101 w 370621"/>
                <a:gd name="connsiteY23" fmla="*/ 213372 h 383401"/>
                <a:gd name="connsiteX24" fmla="*/ 315101 w 370621"/>
                <a:gd name="connsiteY24" fmla="*/ 235225 h 383401"/>
                <a:gd name="connsiteX25" fmla="*/ 315101 w 370621"/>
                <a:gd name="connsiteY25" fmla="*/ 171964 h 383401"/>
                <a:gd name="connsiteX26" fmla="*/ 276888 w 370621"/>
                <a:gd name="connsiteY26" fmla="*/ 171964 h 383401"/>
                <a:gd name="connsiteX27" fmla="*/ 276888 w 370621"/>
                <a:gd name="connsiteY27" fmla="*/ 136947 h 383401"/>
                <a:gd name="connsiteX28" fmla="*/ 315101 w 370621"/>
                <a:gd name="connsiteY28" fmla="*/ 136947 h 383401"/>
                <a:gd name="connsiteX29" fmla="*/ 315101 w 370621"/>
                <a:gd name="connsiteY29" fmla="*/ 171964 h 383401"/>
                <a:gd name="connsiteX30" fmla="*/ 315101 w 370621"/>
                <a:gd name="connsiteY30" fmla="*/ 104869 h 383401"/>
                <a:gd name="connsiteX31" fmla="*/ 276888 w 370621"/>
                <a:gd name="connsiteY31" fmla="*/ 104869 h 383401"/>
                <a:gd name="connsiteX32" fmla="*/ 276888 w 370621"/>
                <a:gd name="connsiteY32" fmla="*/ 69852 h 383401"/>
                <a:gd name="connsiteX33" fmla="*/ 315101 w 370621"/>
                <a:gd name="connsiteY33" fmla="*/ 69852 h 383401"/>
                <a:gd name="connsiteX34" fmla="*/ 315101 w 370621"/>
                <a:gd name="connsiteY34" fmla="*/ 104869 h 383401"/>
                <a:gd name="connsiteX35" fmla="*/ 206087 w 370621"/>
                <a:gd name="connsiteY35" fmla="*/ 137075 h 383401"/>
                <a:gd name="connsiteX36" fmla="*/ 244299 w 370621"/>
                <a:gd name="connsiteY36" fmla="*/ 137075 h 383401"/>
                <a:gd name="connsiteX37" fmla="*/ 244299 w 370621"/>
                <a:gd name="connsiteY37" fmla="*/ 172092 h 383401"/>
                <a:gd name="connsiteX38" fmla="*/ 206087 w 370621"/>
                <a:gd name="connsiteY38" fmla="*/ 172092 h 383401"/>
                <a:gd name="connsiteX39" fmla="*/ 206087 w 370621"/>
                <a:gd name="connsiteY39" fmla="*/ 137075 h 383401"/>
                <a:gd name="connsiteX40" fmla="*/ 206087 w 370621"/>
                <a:gd name="connsiteY40" fmla="*/ 69979 h 383401"/>
                <a:gd name="connsiteX41" fmla="*/ 244299 w 370621"/>
                <a:gd name="connsiteY41" fmla="*/ 69979 h 383401"/>
                <a:gd name="connsiteX42" fmla="*/ 244299 w 370621"/>
                <a:gd name="connsiteY42" fmla="*/ 104997 h 383401"/>
                <a:gd name="connsiteX43" fmla="*/ 206087 w 370621"/>
                <a:gd name="connsiteY43" fmla="*/ 104997 h 383401"/>
                <a:gd name="connsiteX44" fmla="*/ 206087 w 370621"/>
                <a:gd name="connsiteY44" fmla="*/ 69979 h 383401"/>
                <a:gd name="connsiteX45" fmla="*/ 135285 w 370621"/>
                <a:gd name="connsiteY45" fmla="*/ 137075 h 383401"/>
                <a:gd name="connsiteX46" fmla="*/ 173498 w 370621"/>
                <a:gd name="connsiteY46" fmla="*/ 137075 h 383401"/>
                <a:gd name="connsiteX47" fmla="*/ 173498 w 370621"/>
                <a:gd name="connsiteY47" fmla="*/ 172092 h 383401"/>
                <a:gd name="connsiteX48" fmla="*/ 135285 w 370621"/>
                <a:gd name="connsiteY48" fmla="*/ 172092 h 383401"/>
                <a:gd name="connsiteX49" fmla="*/ 135285 w 370621"/>
                <a:gd name="connsiteY49" fmla="*/ 137075 h 383401"/>
                <a:gd name="connsiteX50" fmla="*/ 135285 w 370621"/>
                <a:gd name="connsiteY50" fmla="*/ 69979 h 383401"/>
                <a:gd name="connsiteX51" fmla="*/ 173498 w 370621"/>
                <a:gd name="connsiteY51" fmla="*/ 69979 h 383401"/>
                <a:gd name="connsiteX52" fmla="*/ 173498 w 370621"/>
                <a:gd name="connsiteY52" fmla="*/ 104997 h 383401"/>
                <a:gd name="connsiteX53" fmla="*/ 135285 w 370621"/>
                <a:gd name="connsiteY53" fmla="*/ 104997 h 383401"/>
                <a:gd name="connsiteX54" fmla="*/ 135285 w 370621"/>
                <a:gd name="connsiteY54" fmla="*/ 69979 h 383401"/>
                <a:gd name="connsiteX55" fmla="*/ 184616 w 370621"/>
                <a:gd name="connsiteY55" fmla="*/ 352674 h 383401"/>
                <a:gd name="connsiteX56" fmla="*/ 141931 w 370621"/>
                <a:gd name="connsiteY56" fmla="*/ 352674 h 383401"/>
                <a:gd name="connsiteX57" fmla="*/ 141931 w 370621"/>
                <a:gd name="connsiteY57" fmla="*/ 262447 h 383401"/>
                <a:gd name="connsiteX58" fmla="*/ 184616 w 370621"/>
                <a:gd name="connsiteY58" fmla="*/ 262447 h 383401"/>
                <a:gd name="connsiteX59" fmla="*/ 184616 w 370621"/>
                <a:gd name="connsiteY59" fmla="*/ 352674 h 383401"/>
                <a:gd name="connsiteX60" fmla="*/ 237781 w 370621"/>
                <a:gd name="connsiteY60" fmla="*/ 352674 h 383401"/>
                <a:gd name="connsiteX61" fmla="*/ 195096 w 370621"/>
                <a:gd name="connsiteY61" fmla="*/ 352674 h 383401"/>
                <a:gd name="connsiteX62" fmla="*/ 195096 w 370621"/>
                <a:gd name="connsiteY62" fmla="*/ 262447 h 383401"/>
                <a:gd name="connsiteX63" fmla="*/ 237781 w 370621"/>
                <a:gd name="connsiteY63" fmla="*/ 262447 h 383401"/>
                <a:gd name="connsiteX64" fmla="*/ 237781 w 370621"/>
                <a:gd name="connsiteY64" fmla="*/ 352674 h 383401"/>
                <a:gd name="connsiteX65" fmla="*/ 348712 w 370621"/>
                <a:gd name="connsiteY65" fmla="*/ 12853 h 383401"/>
                <a:gd name="connsiteX66" fmla="*/ 31128 w 370621"/>
                <a:gd name="connsiteY66" fmla="*/ 12853 h 383401"/>
                <a:gd name="connsiteX67" fmla="*/ 12853 w 370621"/>
                <a:gd name="connsiteY67" fmla="*/ 31000 h 383401"/>
                <a:gd name="connsiteX68" fmla="*/ 12853 w 370621"/>
                <a:gd name="connsiteY68" fmla="*/ 371461 h 383401"/>
                <a:gd name="connsiteX69" fmla="*/ 12853 w 370621"/>
                <a:gd name="connsiteY69" fmla="*/ 371461 h 383401"/>
                <a:gd name="connsiteX70" fmla="*/ 159184 w 370621"/>
                <a:gd name="connsiteY70" fmla="*/ 371588 h 383401"/>
                <a:gd name="connsiteX71" fmla="*/ 366988 w 370621"/>
                <a:gd name="connsiteY71" fmla="*/ 371588 h 383401"/>
                <a:gd name="connsiteX72" fmla="*/ 366988 w 370621"/>
                <a:gd name="connsiteY72" fmla="*/ 31000 h 383401"/>
                <a:gd name="connsiteX73" fmla="*/ 348840 w 370621"/>
                <a:gd name="connsiteY73" fmla="*/ 12853 h 38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370621" h="383401">
                  <a:moveTo>
                    <a:pt x="315101" y="324814"/>
                  </a:moveTo>
                  <a:lnTo>
                    <a:pt x="276888" y="324814"/>
                  </a:lnTo>
                  <a:lnTo>
                    <a:pt x="276888" y="289796"/>
                  </a:lnTo>
                  <a:lnTo>
                    <a:pt x="315101" y="289796"/>
                  </a:lnTo>
                  <a:lnTo>
                    <a:pt x="315101" y="324814"/>
                  </a:lnTo>
                  <a:close/>
                  <a:moveTo>
                    <a:pt x="102696" y="324814"/>
                  </a:moveTo>
                  <a:lnTo>
                    <a:pt x="64484" y="324814"/>
                  </a:lnTo>
                  <a:lnTo>
                    <a:pt x="64484" y="289796"/>
                  </a:lnTo>
                  <a:lnTo>
                    <a:pt x="102696" y="289796"/>
                  </a:lnTo>
                  <a:lnTo>
                    <a:pt x="102696" y="324814"/>
                  </a:lnTo>
                  <a:close/>
                  <a:moveTo>
                    <a:pt x="64484" y="69852"/>
                  </a:moveTo>
                  <a:lnTo>
                    <a:pt x="102696" y="69852"/>
                  </a:lnTo>
                  <a:lnTo>
                    <a:pt x="102696" y="104869"/>
                  </a:lnTo>
                  <a:lnTo>
                    <a:pt x="64484" y="104869"/>
                  </a:lnTo>
                  <a:lnTo>
                    <a:pt x="64484" y="69852"/>
                  </a:lnTo>
                  <a:close/>
                  <a:moveTo>
                    <a:pt x="102696" y="171964"/>
                  </a:moveTo>
                  <a:lnTo>
                    <a:pt x="64484" y="171964"/>
                  </a:lnTo>
                  <a:lnTo>
                    <a:pt x="64484" y="136947"/>
                  </a:lnTo>
                  <a:lnTo>
                    <a:pt x="102696" y="136947"/>
                  </a:lnTo>
                  <a:lnTo>
                    <a:pt x="102696" y="171964"/>
                  </a:lnTo>
                  <a:close/>
                  <a:moveTo>
                    <a:pt x="315101" y="235225"/>
                  </a:moveTo>
                  <a:lnTo>
                    <a:pt x="64484" y="235225"/>
                  </a:lnTo>
                  <a:lnTo>
                    <a:pt x="64484" y="213372"/>
                  </a:lnTo>
                  <a:lnTo>
                    <a:pt x="315101" y="213372"/>
                  </a:lnTo>
                  <a:lnTo>
                    <a:pt x="315101" y="235225"/>
                  </a:lnTo>
                  <a:close/>
                  <a:moveTo>
                    <a:pt x="315101" y="171964"/>
                  </a:moveTo>
                  <a:lnTo>
                    <a:pt x="276888" y="171964"/>
                  </a:lnTo>
                  <a:lnTo>
                    <a:pt x="276888" y="136947"/>
                  </a:lnTo>
                  <a:lnTo>
                    <a:pt x="315101" y="136947"/>
                  </a:lnTo>
                  <a:lnTo>
                    <a:pt x="315101" y="171964"/>
                  </a:lnTo>
                  <a:close/>
                  <a:moveTo>
                    <a:pt x="315101" y="104869"/>
                  </a:moveTo>
                  <a:lnTo>
                    <a:pt x="276888" y="104869"/>
                  </a:lnTo>
                  <a:lnTo>
                    <a:pt x="276888" y="69852"/>
                  </a:lnTo>
                  <a:lnTo>
                    <a:pt x="315101" y="69852"/>
                  </a:lnTo>
                  <a:lnTo>
                    <a:pt x="315101" y="104869"/>
                  </a:lnTo>
                  <a:close/>
                  <a:moveTo>
                    <a:pt x="206087" y="137075"/>
                  </a:moveTo>
                  <a:lnTo>
                    <a:pt x="244299" y="137075"/>
                  </a:lnTo>
                  <a:lnTo>
                    <a:pt x="244299" y="172092"/>
                  </a:lnTo>
                  <a:lnTo>
                    <a:pt x="206087" y="172092"/>
                  </a:lnTo>
                  <a:lnTo>
                    <a:pt x="206087" y="137075"/>
                  </a:lnTo>
                  <a:close/>
                  <a:moveTo>
                    <a:pt x="206087" y="69979"/>
                  </a:moveTo>
                  <a:lnTo>
                    <a:pt x="244299" y="69979"/>
                  </a:lnTo>
                  <a:lnTo>
                    <a:pt x="244299" y="104997"/>
                  </a:lnTo>
                  <a:lnTo>
                    <a:pt x="206087" y="104997"/>
                  </a:lnTo>
                  <a:lnTo>
                    <a:pt x="206087" y="69979"/>
                  </a:lnTo>
                  <a:close/>
                  <a:moveTo>
                    <a:pt x="135285" y="137075"/>
                  </a:moveTo>
                  <a:lnTo>
                    <a:pt x="173498" y="137075"/>
                  </a:lnTo>
                  <a:lnTo>
                    <a:pt x="173498" y="172092"/>
                  </a:lnTo>
                  <a:lnTo>
                    <a:pt x="135285" y="172092"/>
                  </a:lnTo>
                  <a:lnTo>
                    <a:pt x="135285" y="137075"/>
                  </a:lnTo>
                  <a:close/>
                  <a:moveTo>
                    <a:pt x="135285" y="69979"/>
                  </a:moveTo>
                  <a:lnTo>
                    <a:pt x="173498" y="69979"/>
                  </a:lnTo>
                  <a:lnTo>
                    <a:pt x="173498" y="104997"/>
                  </a:lnTo>
                  <a:lnTo>
                    <a:pt x="135285" y="104997"/>
                  </a:lnTo>
                  <a:lnTo>
                    <a:pt x="135285" y="69979"/>
                  </a:lnTo>
                  <a:close/>
                  <a:moveTo>
                    <a:pt x="184616" y="352674"/>
                  </a:moveTo>
                  <a:lnTo>
                    <a:pt x="141931" y="352674"/>
                  </a:lnTo>
                  <a:lnTo>
                    <a:pt x="141931" y="262447"/>
                  </a:lnTo>
                  <a:lnTo>
                    <a:pt x="184616" y="262447"/>
                  </a:lnTo>
                  <a:lnTo>
                    <a:pt x="184616" y="352674"/>
                  </a:lnTo>
                  <a:close/>
                  <a:moveTo>
                    <a:pt x="237781" y="352674"/>
                  </a:moveTo>
                  <a:lnTo>
                    <a:pt x="195096" y="352674"/>
                  </a:lnTo>
                  <a:lnTo>
                    <a:pt x="195096" y="262447"/>
                  </a:lnTo>
                  <a:lnTo>
                    <a:pt x="237781" y="262447"/>
                  </a:lnTo>
                  <a:lnTo>
                    <a:pt x="237781" y="352674"/>
                  </a:lnTo>
                  <a:close/>
                  <a:moveTo>
                    <a:pt x="348712" y="12853"/>
                  </a:moveTo>
                  <a:lnTo>
                    <a:pt x="31128" y="12853"/>
                  </a:lnTo>
                  <a:cubicBezTo>
                    <a:pt x="21032" y="12853"/>
                    <a:pt x="12853" y="21032"/>
                    <a:pt x="12853" y="31000"/>
                  </a:cubicBezTo>
                  <a:lnTo>
                    <a:pt x="12853" y="371461"/>
                  </a:lnTo>
                  <a:lnTo>
                    <a:pt x="12853" y="371461"/>
                  </a:lnTo>
                  <a:cubicBezTo>
                    <a:pt x="12853" y="371461"/>
                    <a:pt x="159184" y="371588"/>
                    <a:pt x="159184" y="371588"/>
                  </a:cubicBezTo>
                  <a:lnTo>
                    <a:pt x="366988" y="371588"/>
                  </a:lnTo>
                  <a:lnTo>
                    <a:pt x="366988" y="31000"/>
                  </a:lnTo>
                  <a:cubicBezTo>
                    <a:pt x="366988" y="20904"/>
                    <a:pt x="358808" y="12853"/>
                    <a:pt x="348840" y="12853"/>
                  </a:cubicBezTo>
                </a:path>
              </a:pathLst>
            </a:custGeom>
            <a:solidFill>
              <a:srgbClr val="4F8F90"/>
            </a:solidFill>
            <a:ln w="12772" cap="flat">
              <a:noFill/>
              <a:prstDash val="solid"/>
              <a:miter/>
            </a:ln>
          </p:spPr>
          <p:txBody>
            <a:bodyPr rtlCol="0" anchor="ctr"/>
            <a:lstStyle/>
            <a:p>
              <a:endParaRPr lang="ja-JP" altLang="en-US"/>
            </a:p>
          </p:txBody>
        </p:sp>
        <p:sp>
          <p:nvSpPr>
            <p:cNvPr id="1106" name="テキスト ボックス 1105">
              <a:extLst>
                <a:ext uri="{FF2B5EF4-FFF2-40B4-BE49-F238E27FC236}">
                  <a16:creationId xmlns:a16="http://schemas.microsoft.com/office/drawing/2014/main" id="{3C2BE605-EFFF-4CF6-92E5-EA94A41D63FF}"/>
                </a:ext>
              </a:extLst>
            </p:cNvPr>
            <p:cNvSpPr txBox="1"/>
            <p:nvPr/>
          </p:nvSpPr>
          <p:spPr>
            <a:xfrm>
              <a:off x="8327380" y="7542951"/>
              <a:ext cx="875952" cy="215444"/>
            </a:xfrm>
            <a:prstGeom prst="rect">
              <a:avLst/>
            </a:prstGeom>
            <a:noFill/>
          </p:spPr>
          <p:txBody>
            <a:bodyPr wrap="square">
              <a:spAutoFit/>
            </a:bodyPr>
            <a:lstStyle/>
            <a:p>
              <a:pPr marR="0" algn="ctr" rtl="0"/>
              <a:r>
                <a:rPr lang="ja-JP" altLang="en-US" sz="1200" b="1" i="0" u="none" strike="noStrike" baseline="30000" dirty="0">
                  <a:solidFill>
                    <a:srgbClr val="4F8F90"/>
                  </a:solidFill>
                  <a:latin typeface="BIZ UDPゴシック" panose="020B0400000000000000" pitchFamily="50" charset="-128"/>
                  <a:ea typeface="BIZ UDPゴシック" panose="020B0400000000000000" pitchFamily="50" charset="-128"/>
                </a:rPr>
                <a:t>健保組合</a:t>
              </a:r>
            </a:p>
          </p:txBody>
        </p:sp>
      </p:grpSp>
      <p:grpSp>
        <p:nvGrpSpPr>
          <p:cNvPr id="1107" name="グループ化 1106">
            <a:extLst>
              <a:ext uri="{FF2B5EF4-FFF2-40B4-BE49-F238E27FC236}">
                <a16:creationId xmlns:a16="http://schemas.microsoft.com/office/drawing/2014/main" id="{CA94952C-9E40-4D23-83F9-13F39F8D5B03}"/>
              </a:ext>
            </a:extLst>
          </p:cNvPr>
          <p:cNvGrpSpPr/>
          <p:nvPr/>
        </p:nvGrpSpPr>
        <p:grpSpPr>
          <a:xfrm>
            <a:off x="5470195" y="4796762"/>
            <a:ext cx="253438" cy="134271"/>
            <a:chOff x="9155313" y="7186472"/>
            <a:chExt cx="253438" cy="134271"/>
          </a:xfrm>
        </p:grpSpPr>
        <p:sp>
          <p:nvSpPr>
            <p:cNvPr id="1108" name="フリーフォーム: 図形 1107">
              <a:extLst>
                <a:ext uri="{FF2B5EF4-FFF2-40B4-BE49-F238E27FC236}">
                  <a16:creationId xmlns:a16="http://schemas.microsoft.com/office/drawing/2014/main" id="{12F6AA9A-EEB9-4F9D-BD8B-F161A16FD4D8}"/>
                </a:ext>
              </a:extLst>
            </p:cNvPr>
            <p:cNvSpPr/>
            <p:nvPr/>
          </p:nvSpPr>
          <p:spPr>
            <a:xfrm>
              <a:off x="9335458" y="7186472"/>
              <a:ext cx="73108" cy="134101"/>
            </a:xfrm>
            <a:custGeom>
              <a:avLst/>
              <a:gdLst>
                <a:gd name="connsiteX0" fmla="*/ 45825 w 51120"/>
                <a:gd name="connsiteY0" fmla="*/ 52087 h 102240"/>
                <a:gd name="connsiteX1" fmla="*/ 12853 w 51120"/>
                <a:gd name="connsiteY1" fmla="*/ 12853 h 102240"/>
                <a:gd name="connsiteX2" fmla="*/ 12853 w 51120"/>
                <a:gd name="connsiteY2" fmla="*/ 91450 h 102240"/>
                <a:gd name="connsiteX3" fmla="*/ 45825 w 51120"/>
                <a:gd name="connsiteY3" fmla="*/ 52087 h 102240"/>
              </a:gdLst>
              <a:ahLst/>
              <a:cxnLst>
                <a:cxn ang="0">
                  <a:pos x="connsiteX0" y="connsiteY0"/>
                </a:cxn>
                <a:cxn ang="0">
                  <a:pos x="connsiteX1" y="connsiteY1"/>
                </a:cxn>
                <a:cxn ang="0">
                  <a:pos x="connsiteX2" y="connsiteY2"/>
                </a:cxn>
                <a:cxn ang="0">
                  <a:pos x="connsiteX3" y="connsiteY3"/>
                </a:cxn>
              </a:cxnLst>
              <a:rect l="l" t="t" r="r" b="b"/>
              <a:pathLst>
                <a:path w="51120" h="102240">
                  <a:moveTo>
                    <a:pt x="45825" y="52087"/>
                  </a:moveTo>
                  <a:lnTo>
                    <a:pt x="12853" y="12853"/>
                  </a:lnTo>
                  <a:lnTo>
                    <a:pt x="12853" y="91450"/>
                  </a:lnTo>
                  <a:lnTo>
                    <a:pt x="45825" y="52087"/>
                  </a:lnTo>
                  <a:close/>
                </a:path>
              </a:pathLst>
            </a:custGeom>
            <a:solidFill>
              <a:srgbClr val="4F8F90"/>
            </a:solidFill>
            <a:ln w="12772" cap="flat">
              <a:noFill/>
              <a:prstDash val="solid"/>
              <a:miter/>
            </a:ln>
          </p:spPr>
          <p:txBody>
            <a:bodyPr rtlCol="0" anchor="ctr"/>
            <a:lstStyle/>
            <a:p>
              <a:endParaRPr lang="ja-JP" altLang="en-US"/>
            </a:p>
          </p:txBody>
        </p:sp>
        <p:sp>
          <p:nvSpPr>
            <p:cNvPr id="1109" name="フリーフォーム: 図形 1108">
              <a:extLst>
                <a:ext uri="{FF2B5EF4-FFF2-40B4-BE49-F238E27FC236}">
                  <a16:creationId xmlns:a16="http://schemas.microsoft.com/office/drawing/2014/main" id="{9288DEB2-2E14-4E63-9A92-91F1123873C2}"/>
                </a:ext>
              </a:extLst>
            </p:cNvPr>
            <p:cNvSpPr/>
            <p:nvPr/>
          </p:nvSpPr>
          <p:spPr>
            <a:xfrm>
              <a:off x="9335643" y="7186642"/>
              <a:ext cx="73108" cy="134101"/>
            </a:xfrm>
            <a:custGeom>
              <a:avLst/>
              <a:gdLst>
                <a:gd name="connsiteX0" fmla="*/ 45697 w 51120"/>
                <a:gd name="connsiteY0" fmla="*/ 51959 h 102240"/>
                <a:gd name="connsiteX1" fmla="*/ 12724 w 51120"/>
                <a:gd name="connsiteY1" fmla="*/ 12724 h 102240"/>
                <a:gd name="connsiteX2" fmla="*/ 12724 w 51120"/>
                <a:gd name="connsiteY2" fmla="*/ 91321 h 102240"/>
                <a:gd name="connsiteX3" fmla="*/ 45697 w 51120"/>
                <a:gd name="connsiteY3" fmla="*/ 51959 h 102240"/>
              </a:gdLst>
              <a:ahLst/>
              <a:cxnLst>
                <a:cxn ang="0">
                  <a:pos x="connsiteX0" y="connsiteY0"/>
                </a:cxn>
                <a:cxn ang="0">
                  <a:pos x="connsiteX1" y="connsiteY1"/>
                </a:cxn>
                <a:cxn ang="0">
                  <a:pos x="connsiteX2" y="connsiteY2"/>
                </a:cxn>
                <a:cxn ang="0">
                  <a:pos x="connsiteX3" y="connsiteY3"/>
                </a:cxn>
              </a:cxnLst>
              <a:rect l="l" t="t" r="r" b="b"/>
              <a:pathLst>
                <a:path w="51120" h="102240">
                  <a:moveTo>
                    <a:pt x="45697" y="51959"/>
                  </a:moveTo>
                  <a:lnTo>
                    <a:pt x="12724" y="12724"/>
                  </a:lnTo>
                  <a:lnTo>
                    <a:pt x="12724" y="91321"/>
                  </a:lnTo>
                  <a:lnTo>
                    <a:pt x="45697" y="51959"/>
                  </a:lnTo>
                  <a:close/>
                </a:path>
              </a:pathLst>
            </a:custGeom>
            <a:noFill/>
            <a:ln w="12644" cap="rnd">
              <a:solidFill>
                <a:srgbClr val="4F8F90"/>
              </a:solidFill>
              <a:prstDash val="solid"/>
              <a:round/>
            </a:ln>
          </p:spPr>
          <p:txBody>
            <a:bodyPr rtlCol="0" anchor="ctr"/>
            <a:lstStyle/>
            <a:p>
              <a:endParaRPr lang="ja-JP" altLang="en-US"/>
            </a:p>
          </p:txBody>
        </p:sp>
        <p:sp>
          <p:nvSpPr>
            <p:cNvPr id="1110" name="フリーフォーム: 図形 1109">
              <a:extLst>
                <a:ext uri="{FF2B5EF4-FFF2-40B4-BE49-F238E27FC236}">
                  <a16:creationId xmlns:a16="http://schemas.microsoft.com/office/drawing/2014/main" id="{246234BE-85E9-43D4-B60F-3F855D5F8F8B}"/>
                </a:ext>
              </a:extLst>
            </p:cNvPr>
            <p:cNvSpPr/>
            <p:nvPr/>
          </p:nvSpPr>
          <p:spPr>
            <a:xfrm>
              <a:off x="9243225" y="7218884"/>
              <a:ext cx="109662" cy="67050"/>
            </a:xfrm>
            <a:custGeom>
              <a:avLst/>
              <a:gdLst>
                <a:gd name="connsiteX0" fmla="*/ 27376 w 76680"/>
                <a:gd name="connsiteY0" fmla="*/ 27376 h 51120"/>
                <a:gd name="connsiteX1" fmla="*/ 58176 w 76680"/>
                <a:gd name="connsiteY1" fmla="*/ 27376 h 51120"/>
              </a:gdLst>
              <a:ahLst/>
              <a:cxnLst>
                <a:cxn ang="0">
                  <a:pos x="connsiteX0" y="connsiteY0"/>
                </a:cxn>
                <a:cxn ang="0">
                  <a:pos x="connsiteX1" y="connsiteY1"/>
                </a:cxn>
              </a:cxnLst>
              <a:rect l="l" t="t" r="r" b="b"/>
              <a:pathLst>
                <a:path w="76680" h="51120">
                  <a:moveTo>
                    <a:pt x="27376" y="27376"/>
                  </a:moveTo>
                  <a:lnTo>
                    <a:pt x="58176" y="27376"/>
                  </a:lnTo>
                </a:path>
              </a:pathLst>
            </a:custGeom>
            <a:ln w="27205" cap="rnd">
              <a:solidFill>
                <a:srgbClr val="4F8F90"/>
              </a:solidFill>
              <a:custDash>
                <a:ds d="0" sp="0"/>
                <a:ds d="0" sp="361500"/>
              </a:custDash>
              <a:round/>
            </a:ln>
          </p:spPr>
          <p:txBody>
            <a:bodyPr rtlCol="0" anchor="ctr"/>
            <a:lstStyle/>
            <a:p>
              <a:endParaRPr lang="ja-JP" altLang="en-US"/>
            </a:p>
          </p:txBody>
        </p:sp>
        <p:sp>
          <p:nvSpPr>
            <p:cNvPr id="1111" name="フリーフォーム: 図形 1110">
              <a:extLst>
                <a:ext uri="{FF2B5EF4-FFF2-40B4-BE49-F238E27FC236}">
                  <a16:creationId xmlns:a16="http://schemas.microsoft.com/office/drawing/2014/main" id="{AC4435A5-38E5-411E-8B35-44E0B30459BC}"/>
                </a:ext>
              </a:extLst>
            </p:cNvPr>
            <p:cNvSpPr/>
            <p:nvPr/>
          </p:nvSpPr>
          <p:spPr>
            <a:xfrm>
              <a:off x="9155313" y="7218884"/>
              <a:ext cx="237602" cy="67050"/>
            </a:xfrm>
            <a:custGeom>
              <a:avLst/>
              <a:gdLst>
                <a:gd name="connsiteX0" fmla="*/ 150448 w 166140"/>
                <a:gd name="connsiteY0" fmla="*/ 27376 h 51120"/>
                <a:gd name="connsiteX1" fmla="*/ 150448 w 166140"/>
                <a:gd name="connsiteY1" fmla="*/ 27376 h 51120"/>
                <a:gd name="connsiteX2" fmla="*/ 27376 w 166140"/>
                <a:gd name="connsiteY2" fmla="*/ 27376 h 51120"/>
                <a:gd name="connsiteX3" fmla="*/ 27376 w 166140"/>
                <a:gd name="connsiteY3" fmla="*/ 27376 h 51120"/>
              </a:gdLst>
              <a:ahLst/>
              <a:cxnLst>
                <a:cxn ang="0">
                  <a:pos x="connsiteX0" y="connsiteY0"/>
                </a:cxn>
                <a:cxn ang="0">
                  <a:pos x="connsiteX1" y="connsiteY1"/>
                </a:cxn>
                <a:cxn ang="0">
                  <a:pos x="connsiteX2" y="connsiteY2"/>
                </a:cxn>
                <a:cxn ang="0">
                  <a:pos x="connsiteX3" y="connsiteY3"/>
                </a:cxn>
              </a:cxnLst>
              <a:rect l="l" t="t" r="r" b="b"/>
              <a:pathLst>
                <a:path w="166140" h="51120">
                  <a:moveTo>
                    <a:pt x="150448" y="27376"/>
                  </a:moveTo>
                  <a:lnTo>
                    <a:pt x="150448" y="27376"/>
                  </a:lnTo>
                  <a:moveTo>
                    <a:pt x="27376" y="27376"/>
                  </a:moveTo>
                  <a:lnTo>
                    <a:pt x="27376" y="27376"/>
                  </a:lnTo>
                </a:path>
              </a:pathLst>
            </a:custGeom>
            <a:noFill/>
            <a:ln w="27205" cap="rnd">
              <a:solidFill>
                <a:srgbClr val="4F8F90"/>
              </a:solidFill>
              <a:prstDash val="solid"/>
              <a:round/>
            </a:ln>
          </p:spPr>
          <p:txBody>
            <a:bodyPr rtlCol="0" anchor="ctr"/>
            <a:lstStyle/>
            <a:p>
              <a:endParaRPr lang="ja-JP" altLang="en-US"/>
            </a:p>
          </p:txBody>
        </p:sp>
      </p:grpSp>
      <p:grpSp>
        <p:nvGrpSpPr>
          <p:cNvPr id="1112" name="グループ化 1111">
            <a:extLst>
              <a:ext uri="{FF2B5EF4-FFF2-40B4-BE49-F238E27FC236}">
                <a16:creationId xmlns:a16="http://schemas.microsoft.com/office/drawing/2014/main" id="{AB521A7C-FA0A-4583-A894-3E6F980BA540}"/>
              </a:ext>
            </a:extLst>
          </p:cNvPr>
          <p:cNvGrpSpPr/>
          <p:nvPr/>
        </p:nvGrpSpPr>
        <p:grpSpPr>
          <a:xfrm>
            <a:off x="6188091" y="4563845"/>
            <a:ext cx="875952" cy="950077"/>
            <a:chOff x="3036434" y="2642627"/>
            <a:chExt cx="875952" cy="950077"/>
          </a:xfrm>
        </p:grpSpPr>
        <p:sp>
          <p:nvSpPr>
            <p:cNvPr id="1113" name="フリーフォーム: 図形 1112">
              <a:extLst>
                <a:ext uri="{FF2B5EF4-FFF2-40B4-BE49-F238E27FC236}">
                  <a16:creationId xmlns:a16="http://schemas.microsoft.com/office/drawing/2014/main" id="{B999C93D-32AB-4058-851F-FC21F882266D}"/>
                </a:ext>
              </a:extLst>
            </p:cNvPr>
            <p:cNvSpPr/>
            <p:nvPr/>
          </p:nvSpPr>
          <p:spPr>
            <a:xfrm>
              <a:off x="3456578" y="2720238"/>
              <a:ext cx="54831" cy="50288"/>
            </a:xfrm>
            <a:custGeom>
              <a:avLst/>
              <a:gdLst>
                <a:gd name="connsiteX0" fmla="*/ 12853 w 38340"/>
                <a:gd name="connsiteY0" fmla="*/ 12853 h 38340"/>
                <a:gd name="connsiteX1" fmla="*/ 34706 w 38340"/>
                <a:gd name="connsiteY1" fmla="*/ 12853 h 38340"/>
                <a:gd name="connsiteX2" fmla="*/ 34706 w 38340"/>
                <a:gd name="connsiteY2" fmla="*/ 34707 h 38340"/>
                <a:gd name="connsiteX3" fmla="*/ 12853 w 38340"/>
                <a:gd name="connsiteY3" fmla="*/ 34707 h 38340"/>
              </a:gdLst>
              <a:ahLst/>
              <a:cxnLst>
                <a:cxn ang="0">
                  <a:pos x="connsiteX0" y="connsiteY0"/>
                </a:cxn>
                <a:cxn ang="0">
                  <a:pos x="connsiteX1" y="connsiteY1"/>
                </a:cxn>
                <a:cxn ang="0">
                  <a:pos x="connsiteX2" y="connsiteY2"/>
                </a:cxn>
                <a:cxn ang="0">
                  <a:pos x="connsiteX3" y="connsiteY3"/>
                </a:cxn>
              </a:cxnLst>
              <a:rect l="l" t="t" r="r" b="b"/>
              <a:pathLst>
                <a:path w="38340" h="38340">
                  <a:moveTo>
                    <a:pt x="12853" y="12853"/>
                  </a:moveTo>
                  <a:lnTo>
                    <a:pt x="34706" y="12853"/>
                  </a:lnTo>
                  <a:lnTo>
                    <a:pt x="34706" y="34707"/>
                  </a:lnTo>
                  <a:lnTo>
                    <a:pt x="12853" y="34707"/>
                  </a:lnTo>
                  <a:close/>
                </a:path>
              </a:pathLst>
            </a:custGeom>
            <a:solidFill>
              <a:srgbClr val="00B1A9"/>
            </a:solidFill>
            <a:ln w="12772" cap="flat">
              <a:noFill/>
              <a:prstDash val="solid"/>
              <a:miter/>
            </a:ln>
          </p:spPr>
          <p:txBody>
            <a:bodyPr rtlCol="0" anchor="ctr"/>
            <a:lstStyle/>
            <a:p>
              <a:endParaRPr lang="ja-JP" altLang="en-US"/>
            </a:p>
          </p:txBody>
        </p:sp>
        <p:sp>
          <p:nvSpPr>
            <p:cNvPr id="1114" name="フリーフォーム: 図形 1113">
              <a:extLst>
                <a:ext uri="{FF2B5EF4-FFF2-40B4-BE49-F238E27FC236}">
                  <a16:creationId xmlns:a16="http://schemas.microsoft.com/office/drawing/2014/main" id="{75168A06-1933-46F9-8D4D-E8F1913CF759}"/>
                </a:ext>
              </a:extLst>
            </p:cNvPr>
            <p:cNvSpPr/>
            <p:nvPr/>
          </p:nvSpPr>
          <p:spPr>
            <a:xfrm>
              <a:off x="3518903" y="2720238"/>
              <a:ext cx="54831" cy="50288"/>
            </a:xfrm>
            <a:custGeom>
              <a:avLst/>
              <a:gdLst>
                <a:gd name="connsiteX0" fmla="*/ 12853 w 38340"/>
                <a:gd name="connsiteY0" fmla="*/ 34451 h 38340"/>
                <a:gd name="connsiteX1" fmla="*/ 12853 w 38340"/>
                <a:gd name="connsiteY1" fmla="*/ 34579 h 38340"/>
                <a:gd name="connsiteX2" fmla="*/ 12853 w 38340"/>
                <a:gd name="connsiteY2" fmla="*/ 34707 h 38340"/>
                <a:gd name="connsiteX3" fmla="*/ 34706 w 38340"/>
                <a:gd name="connsiteY3" fmla="*/ 34707 h 38340"/>
                <a:gd name="connsiteX4" fmla="*/ 34706 w 38340"/>
                <a:gd name="connsiteY4" fmla="*/ 12853 h 38340"/>
                <a:gd name="connsiteX5" fmla="*/ 12853 w 38340"/>
                <a:gd name="connsiteY5" fmla="*/ 12853 h 38340"/>
                <a:gd name="connsiteX6" fmla="*/ 12853 w 38340"/>
                <a:gd name="connsiteY6" fmla="*/ 34451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12853" y="34451"/>
                  </a:moveTo>
                  <a:lnTo>
                    <a:pt x="12853" y="34579"/>
                  </a:lnTo>
                  <a:lnTo>
                    <a:pt x="12853" y="34707"/>
                  </a:lnTo>
                  <a:lnTo>
                    <a:pt x="34706" y="34707"/>
                  </a:lnTo>
                  <a:lnTo>
                    <a:pt x="34706" y="12853"/>
                  </a:lnTo>
                  <a:lnTo>
                    <a:pt x="12853" y="12853"/>
                  </a:lnTo>
                  <a:lnTo>
                    <a:pt x="12853" y="34451"/>
                  </a:lnTo>
                  <a:close/>
                </a:path>
              </a:pathLst>
            </a:custGeom>
            <a:solidFill>
              <a:srgbClr val="00B1A9"/>
            </a:solidFill>
            <a:ln w="12772" cap="flat">
              <a:noFill/>
              <a:prstDash val="solid"/>
              <a:miter/>
            </a:ln>
          </p:spPr>
          <p:txBody>
            <a:bodyPr rtlCol="0" anchor="ctr"/>
            <a:lstStyle/>
            <a:p>
              <a:endParaRPr lang="ja-JP" altLang="en-US"/>
            </a:p>
          </p:txBody>
        </p:sp>
        <p:sp>
          <p:nvSpPr>
            <p:cNvPr id="1115" name="フリーフォーム: 図形 1114">
              <a:extLst>
                <a:ext uri="{FF2B5EF4-FFF2-40B4-BE49-F238E27FC236}">
                  <a16:creationId xmlns:a16="http://schemas.microsoft.com/office/drawing/2014/main" id="{C47AA449-BC1E-4B45-8575-A3629F9B60B1}"/>
                </a:ext>
              </a:extLst>
            </p:cNvPr>
            <p:cNvSpPr/>
            <p:nvPr/>
          </p:nvSpPr>
          <p:spPr>
            <a:xfrm>
              <a:off x="3581410" y="2720238"/>
              <a:ext cx="54831" cy="50288"/>
            </a:xfrm>
            <a:custGeom>
              <a:avLst/>
              <a:gdLst>
                <a:gd name="connsiteX0" fmla="*/ 12853 w 38340"/>
                <a:gd name="connsiteY0" fmla="*/ 34451 h 38340"/>
                <a:gd name="connsiteX1" fmla="*/ 12853 w 38340"/>
                <a:gd name="connsiteY1" fmla="*/ 34579 h 38340"/>
                <a:gd name="connsiteX2" fmla="*/ 12853 w 38340"/>
                <a:gd name="connsiteY2" fmla="*/ 34707 h 38340"/>
                <a:gd name="connsiteX3" fmla="*/ 34579 w 38340"/>
                <a:gd name="connsiteY3" fmla="*/ 34707 h 38340"/>
                <a:gd name="connsiteX4" fmla="*/ 34579 w 38340"/>
                <a:gd name="connsiteY4" fmla="*/ 12853 h 38340"/>
                <a:gd name="connsiteX5" fmla="*/ 12853 w 38340"/>
                <a:gd name="connsiteY5" fmla="*/ 12853 h 38340"/>
                <a:gd name="connsiteX6" fmla="*/ 12853 w 38340"/>
                <a:gd name="connsiteY6" fmla="*/ 34451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12853" y="34451"/>
                  </a:moveTo>
                  <a:lnTo>
                    <a:pt x="12853" y="34579"/>
                  </a:lnTo>
                  <a:lnTo>
                    <a:pt x="12853" y="34707"/>
                  </a:lnTo>
                  <a:lnTo>
                    <a:pt x="34579" y="34707"/>
                  </a:lnTo>
                  <a:lnTo>
                    <a:pt x="34579" y="12853"/>
                  </a:lnTo>
                  <a:lnTo>
                    <a:pt x="12853" y="12853"/>
                  </a:lnTo>
                  <a:lnTo>
                    <a:pt x="12853" y="34451"/>
                  </a:lnTo>
                  <a:close/>
                </a:path>
              </a:pathLst>
            </a:custGeom>
            <a:solidFill>
              <a:srgbClr val="00B1A9"/>
            </a:solidFill>
            <a:ln w="12772" cap="flat">
              <a:noFill/>
              <a:prstDash val="solid"/>
              <a:miter/>
            </a:ln>
          </p:spPr>
          <p:txBody>
            <a:bodyPr rtlCol="0" anchor="ctr"/>
            <a:lstStyle/>
            <a:p>
              <a:endParaRPr lang="ja-JP" altLang="en-US"/>
            </a:p>
          </p:txBody>
        </p:sp>
        <p:sp>
          <p:nvSpPr>
            <p:cNvPr id="1116" name="フリーフォーム: 図形 1115">
              <a:extLst>
                <a:ext uri="{FF2B5EF4-FFF2-40B4-BE49-F238E27FC236}">
                  <a16:creationId xmlns:a16="http://schemas.microsoft.com/office/drawing/2014/main" id="{07B0085D-4429-4957-8838-3F95FC2D037B}"/>
                </a:ext>
              </a:extLst>
            </p:cNvPr>
            <p:cNvSpPr/>
            <p:nvPr/>
          </p:nvSpPr>
          <p:spPr>
            <a:xfrm>
              <a:off x="3200151" y="2702135"/>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1117" name="フリーフォーム: 図形 1116">
              <a:extLst>
                <a:ext uri="{FF2B5EF4-FFF2-40B4-BE49-F238E27FC236}">
                  <a16:creationId xmlns:a16="http://schemas.microsoft.com/office/drawing/2014/main" id="{B4FFF15B-021E-481C-AA47-DF63E7BC83AF}"/>
                </a:ext>
              </a:extLst>
            </p:cNvPr>
            <p:cNvSpPr/>
            <p:nvPr/>
          </p:nvSpPr>
          <p:spPr>
            <a:xfrm>
              <a:off x="3228297"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18" name="フリーフォーム: 図形 1117">
              <a:extLst>
                <a:ext uri="{FF2B5EF4-FFF2-40B4-BE49-F238E27FC236}">
                  <a16:creationId xmlns:a16="http://schemas.microsoft.com/office/drawing/2014/main" id="{6AAC288C-7C88-460C-8DFF-3BF89398146D}"/>
                </a:ext>
              </a:extLst>
            </p:cNvPr>
            <p:cNvSpPr/>
            <p:nvPr/>
          </p:nvSpPr>
          <p:spPr>
            <a:xfrm>
              <a:off x="3256445"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19" name="フリーフォーム: 図形 1118">
              <a:extLst>
                <a:ext uri="{FF2B5EF4-FFF2-40B4-BE49-F238E27FC236}">
                  <a16:creationId xmlns:a16="http://schemas.microsoft.com/office/drawing/2014/main" id="{581DB0F0-C43F-4765-AD5E-1082160AC543}"/>
                </a:ext>
              </a:extLst>
            </p:cNvPr>
            <p:cNvSpPr/>
            <p:nvPr/>
          </p:nvSpPr>
          <p:spPr>
            <a:xfrm>
              <a:off x="3284591"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20" name="フリーフォーム: 図形 1119">
              <a:extLst>
                <a:ext uri="{FF2B5EF4-FFF2-40B4-BE49-F238E27FC236}">
                  <a16:creationId xmlns:a16="http://schemas.microsoft.com/office/drawing/2014/main" id="{5947FF9E-48DB-4931-B227-DC492F9DD00C}"/>
                </a:ext>
              </a:extLst>
            </p:cNvPr>
            <p:cNvSpPr/>
            <p:nvPr/>
          </p:nvSpPr>
          <p:spPr>
            <a:xfrm>
              <a:off x="3312737" y="2702135"/>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1121" name="フリーフォーム: 図形 1120">
              <a:extLst>
                <a:ext uri="{FF2B5EF4-FFF2-40B4-BE49-F238E27FC236}">
                  <a16:creationId xmlns:a16="http://schemas.microsoft.com/office/drawing/2014/main" id="{0054CBA1-0669-4C35-AC3F-28DA3D2CF39A}"/>
                </a:ext>
              </a:extLst>
            </p:cNvPr>
            <p:cNvSpPr/>
            <p:nvPr/>
          </p:nvSpPr>
          <p:spPr>
            <a:xfrm>
              <a:off x="3340884"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6 h 25560"/>
                <a:gd name="connsiteX4" fmla="*/ 12853 w 25560"/>
                <a:gd name="connsiteY4" fmla="*/ 22566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6"/>
                  </a:lnTo>
                  <a:lnTo>
                    <a:pt x="12853" y="22566"/>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22" name="フリーフォーム: 図形 1121">
              <a:extLst>
                <a:ext uri="{FF2B5EF4-FFF2-40B4-BE49-F238E27FC236}">
                  <a16:creationId xmlns:a16="http://schemas.microsoft.com/office/drawing/2014/main" id="{9DCD04FD-4709-45F6-807B-60C8D7F6E779}"/>
                </a:ext>
              </a:extLst>
            </p:cNvPr>
            <p:cNvSpPr/>
            <p:nvPr/>
          </p:nvSpPr>
          <p:spPr>
            <a:xfrm>
              <a:off x="3369031"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23" name="フリーフォーム: 図形 1122">
              <a:extLst>
                <a:ext uri="{FF2B5EF4-FFF2-40B4-BE49-F238E27FC236}">
                  <a16:creationId xmlns:a16="http://schemas.microsoft.com/office/drawing/2014/main" id="{E9676C5A-1C2F-49B0-96D0-A24D76AFC6DF}"/>
                </a:ext>
              </a:extLst>
            </p:cNvPr>
            <p:cNvSpPr/>
            <p:nvPr/>
          </p:nvSpPr>
          <p:spPr>
            <a:xfrm>
              <a:off x="3200151" y="2728117"/>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1124" name="フリーフォーム: 図形 1123">
              <a:extLst>
                <a:ext uri="{FF2B5EF4-FFF2-40B4-BE49-F238E27FC236}">
                  <a16:creationId xmlns:a16="http://schemas.microsoft.com/office/drawing/2014/main" id="{5FF58172-098C-4223-8689-70A87BB0CAA1}"/>
                </a:ext>
              </a:extLst>
            </p:cNvPr>
            <p:cNvSpPr/>
            <p:nvPr/>
          </p:nvSpPr>
          <p:spPr>
            <a:xfrm>
              <a:off x="3228297"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25" name="フリーフォーム: 図形 1124">
              <a:extLst>
                <a:ext uri="{FF2B5EF4-FFF2-40B4-BE49-F238E27FC236}">
                  <a16:creationId xmlns:a16="http://schemas.microsoft.com/office/drawing/2014/main" id="{38EE4A9A-B6E2-4DD0-BB93-84DBC62F885E}"/>
                </a:ext>
              </a:extLst>
            </p:cNvPr>
            <p:cNvSpPr/>
            <p:nvPr/>
          </p:nvSpPr>
          <p:spPr>
            <a:xfrm>
              <a:off x="3256445"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26" name="フリーフォーム: 図形 1125">
              <a:extLst>
                <a:ext uri="{FF2B5EF4-FFF2-40B4-BE49-F238E27FC236}">
                  <a16:creationId xmlns:a16="http://schemas.microsoft.com/office/drawing/2014/main" id="{E1419BA9-4FDB-48C0-95F4-8C1130BA21B7}"/>
                </a:ext>
              </a:extLst>
            </p:cNvPr>
            <p:cNvSpPr/>
            <p:nvPr/>
          </p:nvSpPr>
          <p:spPr>
            <a:xfrm>
              <a:off x="3284591"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27" name="フリーフォーム: 図形 1126">
              <a:extLst>
                <a:ext uri="{FF2B5EF4-FFF2-40B4-BE49-F238E27FC236}">
                  <a16:creationId xmlns:a16="http://schemas.microsoft.com/office/drawing/2014/main" id="{AFFCE80D-D32F-496E-BAAC-FDE89507A20F}"/>
                </a:ext>
              </a:extLst>
            </p:cNvPr>
            <p:cNvSpPr/>
            <p:nvPr/>
          </p:nvSpPr>
          <p:spPr>
            <a:xfrm>
              <a:off x="3312737" y="2728117"/>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1128" name="フリーフォーム: 図形 1127">
              <a:extLst>
                <a:ext uri="{FF2B5EF4-FFF2-40B4-BE49-F238E27FC236}">
                  <a16:creationId xmlns:a16="http://schemas.microsoft.com/office/drawing/2014/main" id="{EDFB952B-6715-44CE-88C9-8DBEFA0E7923}"/>
                </a:ext>
              </a:extLst>
            </p:cNvPr>
            <p:cNvSpPr/>
            <p:nvPr/>
          </p:nvSpPr>
          <p:spPr>
            <a:xfrm>
              <a:off x="3340884"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5 h 25560"/>
                <a:gd name="connsiteX4" fmla="*/ 12853 w 25560"/>
                <a:gd name="connsiteY4" fmla="*/ 22565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5"/>
                  </a:lnTo>
                  <a:lnTo>
                    <a:pt x="12853" y="22565"/>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29" name="フリーフォーム: 図形 1128">
              <a:extLst>
                <a:ext uri="{FF2B5EF4-FFF2-40B4-BE49-F238E27FC236}">
                  <a16:creationId xmlns:a16="http://schemas.microsoft.com/office/drawing/2014/main" id="{676E1C75-CDC3-469B-8D78-35793C3C9F78}"/>
                </a:ext>
              </a:extLst>
            </p:cNvPr>
            <p:cNvSpPr/>
            <p:nvPr/>
          </p:nvSpPr>
          <p:spPr>
            <a:xfrm>
              <a:off x="3369031"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30" name="フリーフォーム: 図形 1129">
              <a:extLst>
                <a:ext uri="{FF2B5EF4-FFF2-40B4-BE49-F238E27FC236}">
                  <a16:creationId xmlns:a16="http://schemas.microsoft.com/office/drawing/2014/main" id="{D6E05771-57E0-40CD-8576-06113EA1665D}"/>
                </a:ext>
              </a:extLst>
            </p:cNvPr>
            <p:cNvSpPr/>
            <p:nvPr/>
          </p:nvSpPr>
          <p:spPr>
            <a:xfrm>
              <a:off x="3200151" y="2753931"/>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1131" name="フリーフォーム: 図形 1130">
              <a:extLst>
                <a:ext uri="{FF2B5EF4-FFF2-40B4-BE49-F238E27FC236}">
                  <a16:creationId xmlns:a16="http://schemas.microsoft.com/office/drawing/2014/main" id="{8A5AB03E-EA19-49E5-8323-83309DA766A9}"/>
                </a:ext>
              </a:extLst>
            </p:cNvPr>
            <p:cNvSpPr/>
            <p:nvPr/>
          </p:nvSpPr>
          <p:spPr>
            <a:xfrm>
              <a:off x="3228297"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32" name="フリーフォーム: 図形 1131">
              <a:extLst>
                <a:ext uri="{FF2B5EF4-FFF2-40B4-BE49-F238E27FC236}">
                  <a16:creationId xmlns:a16="http://schemas.microsoft.com/office/drawing/2014/main" id="{EB8511D6-AB04-4949-89D6-1D585274CF99}"/>
                </a:ext>
              </a:extLst>
            </p:cNvPr>
            <p:cNvSpPr/>
            <p:nvPr/>
          </p:nvSpPr>
          <p:spPr>
            <a:xfrm>
              <a:off x="3256445"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33" name="フリーフォーム: 図形 1132">
              <a:extLst>
                <a:ext uri="{FF2B5EF4-FFF2-40B4-BE49-F238E27FC236}">
                  <a16:creationId xmlns:a16="http://schemas.microsoft.com/office/drawing/2014/main" id="{1074C3F4-C99D-4BB8-A203-1BA64FB0AA63}"/>
                </a:ext>
              </a:extLst>
            </p:cNvPr>
            <p:cNvSpPr/>
            <p:nvPr/>
          </p:nvSpPr>
          <p:spPr>
            <a:xfrm>
              <a:off x="3284591"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34" name="フリーフォーム: 図形 1133">
              <a:extLst>
                <a:ext uri="{FF2B5EF4-FFF2-40B4-BE49-F238E27FC236}">
                  <a16:creationId xmlns:a16="http://schemas.microsoft.com/office/drawing/2014/main" id="{59908B53-6F99-4A07-9C73-142E26947369}"/>
                </a:ext>
              </a:extLst>
            </p:cNvPr>
            <p:cNvSpPr/>
            <p:nvPr/>
          </p:nvSpPr>
          <p:spPr>
            <a:xfrm>
              <a:off x="3312737" y="2753931"/>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1135" name="フリーフォーム: 図形 1134">
              <a:extLst>
                <a:ext uri="{FF2B5EF4-FFF2-40B4-BE49-F238E27FC236}">
                  <a16:creationId xmlns:a16="http://schemas.microsoft.com/office/drawing/2014/main" id="{953C95AD-DC26-40B0-A4FD-91BA5F5237B9}"/>
                </a:ext>
              </a:extLst>
            </p:cNvPr>
            <p:cNvSpPr/>
            <p:nvPr/>
          </p:nvSpPr>
          <p:spPr>
            <a:xfrm>
              <a:off x="3340884"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6 h 25560"/>
                <a:gd name="connsiteX4" fmla="*/ 12853 w 25560"/>
                <a:gd name="connsiteY4" fmla="*/ 22566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6"/>
                  </a:lnTo>
                  <a:lnTo>
                    <a:pt x="12853" y="22566"/>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36" name="フリーフォーム: 図形 1135">
              <a:extLst>
                <a:ext uri="{FF2B5EF4-FFF2-40B4-BE49-F238E27FC236}">
                  <a16:creationId xmlns:a16="http://schemas.microsoft.com/office/drawing/2014/main" id="{836A3F75-1F41-4311-AA49-18136D7BB1F4}"/>
                </a:ext>
              </a:extLst>
            </p:cNvPr>
            <p:cNvSpPr/>
            <p:nvPr/>
          </p:nvSpPr>
          <p:spPr>
            <a:xfrm>
              <a:off x="3369031"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1137" name="フリーフォーム: 図形 1136">
              <a:extLst>
                <a:ext uri="{FF2B5EF4-FFF2-40B4-BE49-F238E27FC236}">
                  <a16:creationId xmlns:a16="http://schemas.microsoft.com/office/drawing/2014/main" id="{00DC00BD-34C2-4098-8BD6-2FFBC954B104}"/>
                </a:ext>
              </a:extLst>
            </p:cNvPr>
            <p:cNvSpPr/>
            <p:nvPr/>
          </p:nvSpPr>
          <p:spPr>
            <a:xfrm>
              <a:off x="3127591" y="2642627"/>
              <a:ext cx="603142" cy="452591"/>
            </a:xfrm>
            <a:custGeom>
              <a:avLst/>
              <a:gdLst>
                <a:gd name="connsiteX0" fmla="*/ 29211 w 421741"/>
                <a:gd name="connsiteY0" fmla="*/ 201230 h 345061"/>
                <a:gd name="connsiteX1" fmla="*/ 39435 w 421741"/>
                <a:gd name="connsiteY1" fmla="*/ 191006 h 345061"/>
                <a:gd name="connsiteX2" fmla="*/ 383474 w 421741"/>
                <a:gd name="connsiteY2" fmla="*/ 191006 h 345061"/>
                <a:gd name="connsiteX3" fmla="*/ 393698 w 421741"/>
                <a:gd name="connsiteY3" fmla="*/ 201230 h 345061"/>
                <a:gd name="connsiteX4" fmla="*/ 393698 w 421741"/>
                <a:gd name="connsiteY4" fmla="*/ 287751 h 345061"/>
                <a:gd name="connsiteX5" fmla="*/ 383474 w 421741"/>
                <a:gd name="connsiteY5" fmla="*/ 297975 h 345061"/>
                <a:gd name="connsiteX6" fmla="*/ 39435 w 421741"/>
                <a:gd name="connsiteY6" fmla="*/ 297975 h 345061"/>
                <a:gd name="connsiteX7" fmla="*/ 29211 w 421741"/>
                <a:gd name="connsiteY7" fmla="*/ 287751 h 345061"/>
                <a:gd name="connsiteX8" fmla="*/ 29211 w 421741"/>
                <a:gd name="connsiteY8" fmla="*/ 201230 h 345061"/>
                <a:gd name="connsiteX9" fmla="*/ 293630 w 421741"/>
                <a:gd name="connsiteY9" fmla="*/ 174648 h 345061"/>
                <a:gd name="connsiteX10" fmla="*/ 129279 w 421741"/>
                <a:gd name="connsiteY10" fmla="*/ 174648 h 345061"/>
                <a:gd name="connsiteX11" fmla="*/ 129279 w 421741"/>
                <a:gd name="connsiteY11" fmla="*/ 152666 h 345061"/>
                <a:gd name="connsiteX12" fmla="*/ 293630 w 421741"/>
                <a:gd name="connsiteY12" fmla="*/ 152666 h 345061"/>
                <a:gd name="connsiteX13" fmla="*/ 293630 w 421741"/>
                <a:gd name="connsiteY13" fmla="*/ 174648 h 345061"/>
                <a:gd name="connsiteX14" fmla="*/ 39435 w 421741"/>
                <a:gd name="connsiteY14" fmla="*/ 136308 h 345061"/>
                <a:gd name="connsiteX15" fmla="*/ 29211 w 421741"/>
                <a:gd name="connsiteY15" fmla="*/ 126084 h 345061"/>
                <a:gd name="connsiteX16" fmla="*/ 29211 w 421741"/>
                <a:gd name="connsiteY16" fmla="*/ 39563 h 345061"/>
                <a:gd name="connsiteX17" fmla="*/ 39435 w 421741"/>
                <a:gd name="connsiteY17" fmla="*/ 29339 h 345061"/>
                <a:gd name="connsiteX18" fmla="*/ 383474 w 421741"/>
                <a:gd name="connsiteY18" fmla="*/ 29339 h 345061"/>
                <a:gd name="connsiteX19" fmla="*/ 393698 w 421741"/>
                <a:gd name="connsiteY19" fmla="*/ 39563 h 345061"/>
                <a:gd name="connsiteX20" fmla="*/ 393698 w 421741"/>
                <a:gd name="connsiteY20" fmla="*/ 126084 h 345061"/>
                <a:gd name="connsiteX21" fmla="*/ 383474 w 421741"/>
                <a:gd name="connsiteY21" fmla="*/ 136308 h 345061"/>
                <a:gd name="connsiteX22" fmla="*/ 39435 w 421741"/>
                <a:gd name="connsiteY22" fmla="*/ 136308 h 345061"/>
                <a:gd name="connsiteX23" fmla="*/ 39435 w 421741"/>
                <a:gd name="connsiteY23" fmla="*/ 314206 h 345061"/>
                <a:gd name="connsiteX24" fmla="*/ 196757 w 421741"/>
                <a:gd name="connsiteY24" fmla="*/ 314206 h 345061"/>
                <a:gd name="connsiteX25" fmla="*/ 196757 w 421741"/>
                <a:gd name="connsiteY25" fmla="*/ 339511 h 345061"/>
                <a:gd name="connsiteX26" fmla="*/ 196757 w 421741"/>
                <a:gd name="connsiteY26" fmla="*/ 339511 h 345061"/>
                <a:gd name="connsiteX27" fmla="*/ 196757 w 421741"/>
                <a:gd name="connsiteY27" fmla="*/ 339511 h 345061"/>
                <a:gd name="connsiteX28" fmla="*/ 211455 w 421741"/>
                <a:gd name="connsiteY28" fmla="*/ 336571 h 345061"/>
                <a:gd name="connsiteX29" fmla="*/ 226152 w 421741"/>
                <a:gd name="connsiteY29" fmla="*/ 339638 h 345061"/>
                <a:gd name="connsiteX30" fmla="*/ 226152 w 421741"/>
                <a:gd name="connsiteY30" fmla="*/ 314206 h 345061"/>
                <a:gd name="connsiteX31" fmla="*/ 383474 w 421741"/>
                <a:gd name="connsiteY31" fmla="*/ 314206 h 345061"/>
                <a:gd name="connsiteX32" fmla="*/ 409929 w 421741"/>
                <a:gd name="connsiteY32" fmla="*/ 287624 h 345061"/>
                <a:gd name="connsiteX33" fmla="*/ 409929 w 421741"/>
                <a:gd name="connsiteY33" fmla="*/ 201103 h 345061"/>
                <a:gd name="connsiteX34" fmla="*/ 383474 w 421741"/>
                <a:gd name="connsiteY34" fmla="*/ 174520 h 345061"/>
                <a:gd name="connsiteX35" fmla="*/ 323152 w 421741"/>
                <a:gd name="connsiteY35" fmla="*/ 174520 h 345061"/>
                <a:gd name="connsiteX36" fmla="*/ 323152 w 421741"/>
                <a:gd name="connsiteY36" fmla="*/ 152539 h 345061"/>
                <a:gd name="connsiteX37" fmla="*/ 383474 w 421741"/>
                <a:gd name="connsiteY37" fmla="*/ 152539 h 345061"/>
                <a:gd name="connsiteX38" fmla="*/ 409929 w 421741"/>
                <a:gd name="connsiteY38" fmla="*/ 125956 h 345061"/>
                <a:gd name="connsiteX39" fmla="*/ 409929 w 421741"/>
                <a:gd name="connsiteY39" fmla="*/ 39435 h 345061"/>
                <a:gd name="connsiteX40" fmla="*/ 383474 w 421741"/>
                <a:gd name="connsiteY40" fmla="*/ 12853 h 345061"/>
                <a:gd name="connsiteX41" fmla="*/ 39435 w 421741"/>
                <a:gd name="connsiteY41" fmla="*/ 12853 h 345061"/>
                <a:gd name="connsiteX42" fmla="*/ 12853 w 421741"/>
                <a:gd name="connsiteY42" fmla="*/ 39435 h 345061"/>
                <a:gd name="connsiteX43" fmla="*/ 12853 w 421741"/>
                <a:gd name="connsiteY43" fmla="*/ 125956 h 345061"/>
                <a:gd name="connsiteX44" fmla="*/ 39435 w 421741"/>
                <a:gd name="connsiteY44" fmla="*/ 152539 h 345061"/>
                <a:gd name="connsiteX45" fmla="*/ 99757 w 421741"/>
                <a:gd name="connsiteY45" fmla="*/ 152539 h 345061"/>
                <a:gd name="connsiteX46" fmla="*/ 99757 w 421741"/>
                <a:gd name="connsiteY46" fmla="*/ 174520 h 345061"/>
                <a:gd name="connsiteX47" fmla="*/ 39435 w 421741"/>
                <a:gd name="connsiteY47" fmla="*/ 174520 h 345061"/>
                <a:gd name="connsiteX48" fmla="*/ 12853 w 421741"/>
                <a:gd name="connsiteY48" fmla="*/ 201103 h 345061"/>
                <a:gd name="connsiteX49" fmla="*/ 12853 w 421741"/>
                <a:gd name="connsiteY49" fmla="*/ 287624 h 345061"/>
                <a:gd name="connsiteX50" fmla="*/ 39435 w 421741"/>
                <a:gd name="connsiteY50" fmla="*/ 314206 h 34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21741" h="345061">
                  <a:moveTo>
                    <a:pt x="29211" y="201230"/>
                  </a:moveTo>
                  <a:cubicBezTo>
                    <a:pt x="29211" y="195607"/>
                    <a:pt x="33812" y="191006"/>
                    <a:pt x="39435" y="191006"/>
                  </a:cubicBezTo>
                  <a:lnTo>
                    <a:pt x="383474" y="191006"/>
                  </a:lnTo>
                  <a:cubicBezTo>
                    <a:pt x="389097" y="191006"/>
                    <a:pt x="393698" y="195607"/>
                    <a:pt x="393698" y="201230"/>
                  </a:cubicBezTo>
                  <a:lnTo>
                    <a:pt x="393698" y="287751"/>
                  </a:lnTo>
                  <a:cubicBezTo>
                    <a:pt x="393698" y="293375"/>
                    <a:pt x="389097" y="297975"/>
                    <a:pt x="383474" y="297975"/>
                  </a:cubicBezTo>
                  <a:lnTo>
                    <a:pt x="39435" y="297975"/>
                  </a:lnTo>
                  <a:cubicBezTo>
                    <a:pt x="33812" y="297975"/>
                    <a:pt x="29211" y="293502"/>
                    <a:pt x="29211" y="287751"/>
                  </a:cubicBezTo>
                  <a:lnTo>
                    <a:pt x="29211" y="201230"/>
                  </a:lnTo>
                  <a:close/>
                  <a:moveTo>
                    <a:pt x="293630" y="174648"/>
                  </a:moveTo>
                  <a:lnTo>
                    <a:pt x="129279" y="174648"/>
                  </a:lnTo>
                  <a:lnTo>
                    <a:pt x="129279" y="152666"/>
                  </a:lnTo>
                  <a:lnTo>
                    <a:pt x="293630" y="152666"/>
                  </a:lnTo>
                  <a:lnTo>
                    <a:pt x="293630" y="174648"/>
                  </a:lnTo>
                  <a:close/>
                  <a:moveTo>
                    <a:pt x="39435" y="136308"/>
                  </a:moveTo>
                  <a:cubicBezTo>
                    <a:pt x="33812" y="136308"/>
                    <a:pt x="29211" y="131707"/>
                    <a:pt x="29211" y="126084"/>
                  </a:cubicBezTo>
                  <a:lnTo>
                    <a:pt x="29211" y="39563"/>
                  </a:lnTo>
                  <a:cubicBezTo>
                    <a:pt x="29211" y="33940"/>
                    <a:pt x="33812" y="29339"/>
                    <a:pt x="39435" y="29339"/>
                  </a:cubicBezTo>
                  <a:lnTo>
                    <a:pt x="383474" y="29339"/>
                  </a:lnTo>
                  <a:cubicBezTo>
                    <a:pt x="389097" y="29339"/>
                    <a:pt x="393698" y="33940"/>
                    <a:pt x="393698" y="39563"/>
                  </a:cubicBezTo>
                  <a:lnTo>
                    <a:pt x="393698" y="126084"/>
                  </a:lnTo>
                  <a:cubicBezTo>
                    <a:pt x="393698" y="131707"/>
                    <a:pt x="389097" y="136308"/>
                    <a:pt x="383474" y="136308"/>
                  </a:cubicBezTo>
                  <a:lnTo>
                    <a:pt x="39435" y="136308"/>
                  </a:lnTo>
                  <a:close/>
                  <a:moveTo>
                    <a:pt x="39435" y="314206"/>
                  </a:moveTo>
                  <a:lnTo>
                    <a:pt x="196757" y="314206"/>
                  </a:lnTo>
                  <a:lnTo>
                    <a:pt x="196757" y="339511"/>
                  </a:lnTo>
                  <a:cubicBezTo>
                    <a:pt x="196757" y="339511"/>
                    <a:pt x="196757" y="339511"/>
                    <a:pt x="196757" y="339511"/>
                  </a:cubicBezTo>
                  <a:lnTo>
                    <a:pt x="196757" y="339511"/>
                  </a:lnTo>
                  <a:cubicBezTo>
                    <a:pt x="201230" y="337721"/>
                    <a:pt x="206215" y="336571"/>
                    <a:pt x="211455" y="336571"/>
                  </a:cubicBezTo>
                  <a:cubicBezTo>
                    <a:pt x="216694" y="336571"/>
                    <a:pt x="221678" y="337721"/>
                    <a:pt x="226152" y="339638"/>
                  </a:cubicBezTo>
                  <a:lnTo>
                    <a:pt x="226152" y="314206"/>
                  </a:lnTo>
                  <a:lnTo>
                    <a:pt x="383474" y="314206"/>
                  </a:lnTo>
                  <a:cubicBezTo>
                    <a:pt x="398043" y="314206"/>
                    <a:pt x="409929" y="302321"/>
                    <a:pt x="409929" y="287624"/>
                  </a:cubicBezTo>
                  <a:lnTo>
                    <a:pt x="409929" y="201103"/>
                  </a:lnTo>
                  <a:cubicBezTo>
                    <a:pt x="409929" y="186533"/>
                    <a:pt x="398043" y="174520"/>
                    <a:pt x="383474" y="174520"/>
                  </a:cubicBezTo>
                  <a:lnTo>
                    <a:pt x="323152" y="174520"/>
                  </a:lnTo>
                  <a:lnTo>
                    <a:pt x="323152" y="152539"/>
                  </a:lnTo>
                  <a:lnTo>
                    <a:pt x="383474" y="152539"/>
                  </a:lnTo>
                  <a:cubicBezTo>
                    <a:pt x="398043" y="152539"/>
                    <a:pt x="409929" y="140653"/>
                    <a:pt x="409929" y="125956"/>
                  </a:cubicBezTo>
                  <a:lnTo>
                    <a:pt x="409929" y="39435"/>
                  </a:lnTo>
                  <a:cubicBezTo>
                    <a:pt x="409929" y="24866"/>
                    <a:pt x="398043" y="12853"/>
                    <a:pt x="383474" y="12853"/>
                  </a:cubicBezTo>
                  <a:lnTo>
                    <a:pt x="39435" y="12853"/>
                  </a:lnTo>
                  <a:cubicBezTo>
                    <a:pt x="24866" y="12853"/>
                    <a:pt x="12853" y="24738"/>
                    <a:pt x="12853" y="39435"/>
                  </a:cubicBezTo>
                  <a:lnTo>
                    <a:pt x="12853" y="125956"/>
                  </a:lnTo>
                  <a:cubicBezTo>
                    <a:pt x="12853" y="140525"/>
                    <a:pt x="24738" y="152539"/>
                    <a:pt x="39435" y="152539"/>
                  </a:cubicBezTo>
                  <a:lnTo>
                    <a:pt x="99757" y="152539"/>
                  </a:lnTo>
                  <a:lnTo>
                    <a:pt x="99757" y="174520"/>
                  </a:lnTo>
                  <a:lnTo>
                    <a:pt x="39435" y="174520"/>
                  </a:lnTo>
                  <a:cubicBezTo>
                    <a:pt x="24866" y="174520"/>
                    <a:pt x="12853" y="186406"/>
                    <a:pt x="12853" y="201103"/>
                  </a:cubicBezTo>
                  <a:lnTo>
                    <a:pt x="12853" y="287624"/>
                  </a:lnTo>
                  <a:cubicBezTo>
                    <a:pt x="12853" y="302193"/>
                    <a:pt x="24738" y="314206"/>
                    <a:pt x="39435" y="314206"/>
                  </a:cubicBezTo>
                </a:path>
              </a:pathLst>
            </a:custGeom>
            <a:solidFill>
              <a:srgbClr val="00B1A9"/>
            </a:solidFill>
            <a:ln w="12772" cap="flat">
              <a:noFill/>
              <a:prstDash val="solid"/>
              <a:miter/>
            </a:ln>
          </p:spPr>
          <p:txBody>
            <a:bodyPr rtlCol="0" anchor="ctr"/>
            <a:lstStyle/>
            <a:p>
              <a:endParaRPr lang="ja-JP" altLang="en-US"/>
            </a:p>
          </p:txBody>
        </p:sp>
        <p:sp>
          <p:nvSpPr>
            <p:cNvPr id="1138" name="フリーフォーム: 図形 1137">
              <a:extLst>
                <a:ext uri="{FF2B5EF4-FFF2-40B4-BE49-F238E27FC236}">
                  <a16:creationId xmlns:a16="http://schemas.microsoft.com/office/drawing/2014/main" id="{D402AF51-6406-4CFE-AB12-BF2752C9E7DE}"/>
                </a:ext>
              </a:extLst>
            </p:cNvPr>
            <p:cNvSpPr/>
            <p:nvPr/>
          </p:nvSpPr>
          <p:spPr>
            <a:xfrm>
              <a:off x="3456578" y="2932118"/>
              <a:ext cx="54831" cy="50288"/>
            </a:xfrm>
            <a:custGeom>
              <a:avLst/>
              <a:gdLst>
                <a:gd name="connsiteX0" fmla="*/ 12853 w 38340"/>
                <a:gd name="connsiteY0" fmla="*/ 12853 h 38340"/>
                <a:gd name="connsiteX1" fmla="*/ 34706 w 38340"/>
                <a:gd name="connsiteY1" fmla="*/ 12853 h 38340"/>
                <a:gd name="connsiteX2" fmla="*/ 34706 w 38340"/>
                <a:gd name="connsiteY2" fmla="*/ 34707 h 38340"/>
                <a:gd name="connsiteX3" fmla="*/ 12853 w 38340"/>
                <a:gd name="connsiteY3" fmla="*/ 34707 h 38340"/>
              </a:gdLst>
              <a:ahLst/>
              <a:cxnLst>
                <a:cxn ang="0">
                  <a:pos x="connsiteX0" y="connsiteY0"/>
                </a:cxn>
                <a:cxn ang="0">
                  <a:pos x="connsiteX1" y="connsiteY1"/>
                </a:cxn>
                <a:cxn ang="0">
                  <a:pos x="connsiteX2" y="connsiteY2"/>
                </a:cxn>
                <a:cxn ang="0">
                  <a:pos x="connsiteX3" y="connsiteY3"/>
                </a:cxn>
              </a:cxnLst>
              <a:rect l="l" t="t" r="r" b="b"/>
              <a:pathLst>
                <a:path w="38340" h="38340">
                  <a:moveTo>
                    <a:pt x="12853" y="12853"/>
                  </a:moveTo>
                  <a:lnTo>
                    <a:pt x="34706" y="12853"/>
                  </a:lnTo>
                  <a:lnTo>
                    <a:pt x="34706" y="34707"/>
                  </a:lnTo>
                  <a:lnTo>
                    <a:pt x="12853" y="34707"/>
                  </a:lnTo>
                  <a:close/>
                </a:path>
              </a:pathLst>
            </a:custGeom>
            <a:solidFill>
              <a:srgbClr val="00B1A9"/>
            </a:solidFill>
            <a:ln w="12772" cap="flat">
              <a:noFill/>
              <a:prstDash val="solid"/>
              <a:miter/>
            </a:ln>
          </p:spPr>
          <p:txBody>
            <a:bodyPr rtlCol="0" anchor="ctr"/>
            <a:lstStyle/>
            <a:p>
              <a:endParaRPr lang="ja-JP" altLang="en-US"/>
            </a:p>
          </p:txBody>
        </p:sp>
        <p:sp>
          <p:nvSpPr>
            <p:cNvPr id="1139" name="フリーフォーム: 図形 1138">
              <a:extLst>
                <a:ext uri="{FF2B5EF4-FFF2-40B4-BE49-F238E27FC236}">
                  <a16:creationId xmlns:a16="http://schemas.microsoft.com/office/drawing/2014/main" id="{588F399A-6361-4989-901A-E48165027215}"/>
                </a:ext>
              </a:extLst>
            </p:cNvPr>
            <p:cNvSpPr/>
            <p:nvPr/>
          </p:nvSpPr>
          <p:spPr>
            <a:xfrm>
              <a:off x="3518903" y="2932118"/>
              <a:ext cx="54831" cy="50288"/>
            </a:xfrm>
            <a:custGeom>
              <a:avLst/>
              <a:gdLst>
                <a:gd name="connsiteX0" fmla="*/ 34706 w 38340"/>
                <a:gd name="connsiteY0" fmla="*/ 12853 h 38340"/>
                <a:gd name="connsiteX1" fmla="*/ 12853 w 38340"/>
                <a:gd name="connsiteY1" fmla="*/ 12853 h 38340"/>
                <a:gd name="connsiteX2" fmla="*/ 12853 w 38340"/>
                <a:gd name="connsiteY2" fmla="*/ 34451 h 38340"/>
                <a:gd name="connsiteX3" fmla="*/ 12853 w 38340"/>
                <a:gd name="connsiteY3" fmla="*/ 34451 h 38340"/>
                <a:gd name="connsiteX4" fmla="*/ 12853 w 38340"/>
                <a:gd name="connsiteY4" fmla="*/ 34579 h 38340"/>
                <a:gd name="connsiteX5" fmla="*/ 34706 w 38340"/>
                <a:gd name="connsiteY5" fmla="*/ 34579 h 38340"/>
                <a:gd name="connsiteX6" fmla="*/ 34706 w 38340"/>
                <a:gd name="connsiteY6" fmla="*/ 12853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34706" y="12853"/>
                  </a:moveTo>
                  <a:lnTo>
                    <a:pt x="12853" y="12853"/>
                  </a:lnTo>
                  <a:lnTo>
                    <a:pt x="12853" y="34451"/>
                  </a:lnTo>
                  <a:lnTo>
                    <a:pt x="12853" y="34451"/>
                  </a:lnTo>
                  <a:lnTo>
                    <a:pt x="12853" y="34579"/>
                  </a:lnTo>
                  <a:lnTo>
                    <a:pt x="34706" y="34579"/>
                  </a:lnTo>
                  <a:lnTo>
                    <a:pt x="34706" y="12853"/>
                  </a:lnTo>
                  <a:close/>
                </a:path>
              </a:pathLst>
            </a:custGeom>
            <a:solidFill>
              <a:srgbClr val="00B1A9"/>
            </a:solidFill>
            <a:ln w="12772" cap="flat">
              <a:noFill/>
              <a:prstDash val="solid"/>
              <a:miter/>
            </a:ln>
          </p:spPr>
          <p:txBody>
            <a:bodyPr rtlCol="0" anchor="ctr"/>
            <a:lstStyle/>
            <a:p>
              <a:endParaRPr lang="ja-JP" altLang="en-US"/>
            </a:p>
          </p:txBody>
        </p:sp>
        <p:sp>
          <p:nvSpPr>
            <p:cNvPr id="1140" name="フリーフォーム: 図形 1139">
              <a:extLst>
                <a:ext uri="{FF2B5EF4-FFF2-40B4-BE49-F238E27FC236}">
                  <a16:creationId xmlns:a16="http://schemas.microsoft.com/office/drawing/2014/main" id="{4C7CD029-5C6A-466C-B410-CB6C552B6E7C}"/>
                </a:ext>
              </a:extLst>
            </p:cNvPr>
            <p:cNvSpPr/>
            <p:nvPr/>
          </p:nvSpPr>
          <p:spPr>
            <a:xfrm>
              <a:off x="3581410" y="2932118"/>
              <a:ext cx="54831" cy="50288"/>
            </a:xfrm>
            <a:custGeom>
              <a:avLst/>
              <a:gdLst>
                <a:gd name="connsiteX0" fmla="*/ 34579 w 38340"/>
                <a:gd name="connsiteY0" fmla="*/ 12853 h 38340"/>
                <a:gd name="connsiteX1" fmla="*/ 12853 w 38340"/>
                <a:gd name="connsiteY1" fmla="*/ 12853 h 38340"/>
                <a:gd name="connsiteX2" fmla="*/ 12853 w 38340"/>
                <a:gd name="connsiteY2" fmla="*/ 34451 h 38340"/>
                <a:gd name="connsiteX3" fmla="*/ 12853 w 38340"/>
                <a:gd name="connsiteY3" fmla="*/ 34451 h 38340"/>
                <a:gd name="connsiteX4" fmla="*/ 12853 w 38340"/>
                <a:gd name="connsiteY4" fmla="*/ 34579 h 38340"/>
                <a:gd name="connsiteX5" fmla="*/ 34579 w 38340"/>
                <a:gd name="connsiteY5" fmla="*/ 34579 h 38340"/>
                <a:gd name="connsiteX6" fmla="*/ 34579 w 38340"/>
                <a:gd name="connsiteY6" fmla="*/ 12853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34579" y="12853"/>
                  </a:moveTo>
                  <a:lnTo>
                    <a:pt x="12853" y="12853"/>
                  </a:lnTo>
                  <a:lnTo>
                    <a:pt x="12853" y="34451"/>
                  </a:lnTo>
                  <a:lnTo>
                    <a:pt x="12853" y="34451"/>
                  </a:lnTo>
                  <a:lnTo>
                    <a:pt x="12853" y="34579"/>
                  </a:lnTo>
                  <a:lnTo>
                    <a:pt x="34579" y="34579"/>
                  </a:lnTo>
                  <a:lnTo>
                    <a:pt x="34579" y="12853"/>
                  </a:lnTo>
                  <a:close/>
                </a:path>
              </a:pathLst>
            </a:custGeom>
            <a:solidFill>
              <a:srgbClr val="00B1A9"/>
            </a:solidFill>
            <a:ln w="12772" cap="flat">
              <a:noFill/>
              <a:prstDash val="solid"/>
              <a:miter/>
            </a:ln>
          </p:spPr>
          <p:txBody>
            <a:bodyPr rtlCol="0" anchor="ctr"/>
            <a:lstStyle/>
            <a:p>
              <a:endParaRPr lang="ja-JP" altLang="en-US"/>
            </a:p>
          </p:txBody>
        </p:sp>
        <p:sp>
          <p:nvSpPr>
            <p:cNvPr id="1141" name="フリーフォーム: 図形 1140">
              <a:extLst>
                <a:ext uri="{FF2B5EF4-FFF2-40B4-BE49-F238E27FC236}">
                  <a16:creationId xmlns:a16="http://schemas.microsoft.com/office/drawing/2014/main" id="{974DE0CA-3BAA-4BB6-97A9-2D0E3BF01EFF}"/>
                </a:ext>
              </a:extLst>
            </p:cNvPr>
            <p:cNvSpPr/>
            <p:nvPr/>
          </p:nvSpPr>
          <p:spPr>
            <a:xfrm>
              <a:off x="320015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42" name="フリーフォーム: 図形 1141">
              <a:extLst>
                <a:ext uri="{FF2B5EF4-FFF2-40B4-BE49-F238E27FC236}">
                  <a16:creationId xmlns:a16="http://schemas.microsoft.com/office/drawing/2014/main" id="{DC4E9BEB-09D5-4624-8249-8F21E3AE2A39}"/>
                </a:ext>
              </a:extLst>
            </p:cNvPr>
            <p:cNvSpPr/>
            <p:nvPr/>
          </p:nvSpPr>
          <p:spPr>
            <a:xfrm>
              <a:off x="3228297" y="2914015"/>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a:p>
          </p:txBody>
        </p:sp>
        <p:sp>
          <p:nvSpPr>
            <p:cNvPr id="1143" name="フリーフォーム: 図形 1142">
              <a:extLst>
                <a:ext uri="{FF2B5EF4-FFF2-40B4-BE49-F238E27FC236}">
                  <a16:creationId xmlns:a16="http://schemas.microsoft.com/office/drawing/2014/main" id="{FDF98F39-E90F-4F2C-BD71-7044DF979DBB}"/>
                </a:ext>
              </a:extLst>
            </p:cNvPr>
            <p:cNvSpPr/>
            <p:nvPr/>
          </p:nvSpPr>
          <p:spPr>
            <a:xfrm>
              <a:off x="3256445"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44" name="フリーフォーム: 図形 1143">
              <a:extLst>
                <a:ext uri="{FF2B5EF4-FFF2-40B4-BE49-F238E27FC236}">
                  <a16:creationId xmlns:a16="http://schemas.microsoft.com/office/drawing/2014/main" id="{B4FFA7CC-A9F8-4B23-A333-CA139F46DBC8}"/>
                </a:ext>
              </a:extLst>
            </p:cNvPr>
            <p:cNvSpPr/>
            <p:nvPr/>
          </p:nvSpPr>
          <p:spPr>
            <a:xfrm>
              <a:off x="328459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45" name="フリーフォーム: 図形 1144">
              <a:extLst>
                <a:ext uri="{FF2B5EF4-FFF2-40B4-BE49-F238E27FC236}">
                  <a16:creationId xmlns:a16="http://schemas.microsoft.com/office/drawing/2014/main" id="{6482E34E-58D1-45F2-8DD1-D2D1C36DEB7A}"/>
                </a:ext>
              </a:extLst>
            </p:cNvPr>
            <p:cNvSpPr/>
            <p:nvPr/>
          </p:nvSpPr>
          <p:spPr>
            <a:xfrm>
              <a:off x="3312737"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46" name="フリーフォーム: 図形 1145">
              <a:extLst>
                <a:ext uri="{FF2B5EF4-FFF2-40B4-BE49-F238E27FC236}">
                  <a16:creationId xmlns:a16="http://schemas.microsoft.com/office/drawing/2014/main" id="{855D60F2-BF2A-4B73-B46E-509207718480}"/>
                </a:ext>
              </a:extLst>
            </p:cNvPr>
            <p:cNvSpPr/>
            <p:nvPr/>
          </p:nvSpPr>
          <p:spPr>
            <a:xfrm>
              <a:off x="3340884" y="2914015"/>
              <a:ext cx="36554" cy="33525"/>
            </a:xfrm>
            <a:custGeom>
              <a:avLst/>
              <a:gdLst>
                <a:gd name="connsiteX0" fmla="*/ 12853 w 25560"/>
                <a:gd name="connsiteY0" fmla="*/ 12853 h 25560"/>
                <a:gd name="connsiteX1" fmla="*/ 12853 w 25560"/>
                <a:gd name="connsiteY1" fmla="*/ 22565 h 25560"/>
                <a:gd name="connsiteX2" fmla="*/ 12853 w 25560"/>
                <a:gd name="connsiteY2" fmla="*/ 22565 h 25560"/>
                <a:gd name="connsiteX3" fmla="*/ 12853 w 25560"/>
                <a:gd name="connsiteY3" fmla="*/ 22693 h 25560"/>
                <a:gd name="connsiteX4" fmla="*/ 22694 w 25560"/>
                <a:gd name="connsiteY4" fmla="*/ 22693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5"/>
                  </a:lnTo>
                  <a:lnTo>
                    <a:pt x="12853" y="22565"/>
                  </a:lnTo>
                  <a:lnTo>
                    <a:pt x="12853" y="22693"/>
                  </a:lnTo>
                  <a:lnTo>
                    <a:pt x="22694" y="22693"/>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a:p>
          </p:txBody>
        </p:sp>
        <p:sp>
          <p:nvSpPr>
            <p:cNvPr id="1147" name="フリーフォーム: 図形 1146">
              <a:extLst>
                <a:ext uri="{FF2B5EF4-FFF2-40B4-BE49-F238E27FC236}">
                  <a16:creationId xmlns:a16="http://schemas.microsoft.com/office/drawing/2014/main" id="{38F5D7B1-B0E1-4D70-9204-D1F0CB1EAC6C}"/>
                </a:ext>
              </a:extLst>
            </p:cNvPr>
            <p:cNvSpPr/>
            <p:nvPr/>
          </p:nvSpPr>
          <p:spPr>
            <a:xfrm>
              <a:off x="336903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48" name="フリーフォーム: 図形 1147">
              <a:extLst>
                <a:ext uri="{FF2B5EF4-FFF2-40B4-BE49-F238E27FC236}">
                  <a16:creationId xmlns:a16="http://schemas.microsoft.com/office/drawing/2014/main" id="{18D0F8B4-8FF7-4A6C-8A89-27CB11A458D9}"/>
                </a:ext>
              </a:extLst>
            </p:cNvPr>
            <p:cNvSpPr/>
            <p:nvPr/>
          </p:nvSpPr>
          <p:spPr>
            <a:xfrm>
              <a:off x="320015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49" name="フリーフォーム: 図形 1148">
              <a:extLst>
                <a:ext uri="{FF2B5EF4-FFF2-40B4-BE49-F238E27FC236}">
                  <a16:creationId xmlns:a16="http://schemas.microsoft.com/office/drawing/2014/main" id="{19A35BC4-AB3C-413C-8D35-CDD2487D0BD7}"/>
                </a:ext>
              </a:extLst>
            </p:cNvPr>
            <p:cNvSpPr/>
            <p:nvPr/>
          </p:nvSpPr>
          <p:spPr>
            <a:xfrm>
              <a:off x="3228297" y="2939829"/>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a:p>
          </p:txBody>
        </p:sp>
        <p:sp>
          <p:nvSpPr>
            <p:cNvPr id="1150" name="フリーフォーム: 図形 1149">
              <a:extLst>
                <a:ext uri="{FF2B5EF4-FFF2-40B4-BE49-F238E27FC236}">
                  <a16:creationId xmlns:a16="http://schemas.microsoft.com/office/drawing/2014/main" id="{38ACAB34-A37C-44C1-8BA6-A3977E94E1CD}"/>
                </a:ext>
              </a:extLst>
            </p:cNvPr>
            <p:cNvSpPr/>
            <p:nvPr/>
          </p:nvSpPr>
          <p:spPr>
            <a:xfrm>
              <a:off x="3256445"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51" name="フリーフォーム: 図形 1150">
              <a:extLst>
                <a:ext uri="{FF2B5EF4-FFF2-40B4-BE49-F238E27FC236}">
                  <a16:creationId xmlns:a16="http://schemas.microsoft.com/office/drawing/2014/main" id="{F1FFCDEB-7D7B-4FAC-B7CF-107D31F1DC30}"/>
                </a:ext>
              </a:extLst>
            </p:cNvPr>
            <p:cNvSpPr/>
            <p:nvPr/>
          </p:nvSpPr>
          <p:spPr>
            <a:xfrm>
              <a:off x="328459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52" name="フリーフォーム: 図形 1151">
              <a:extLst>
                <a:ext uri="{FF2B5EF4-FFF2-40B4-BE49-F238E27FC236}">
                  <a16:creationId xmlns:a16="http://schemas.microsoft.com/office/drawing/2014/main" id="{B579606E-DA41-40B4-A858-E77C44D4E949}"/>
                </a:ext>
              </a:extLst>
            </p:cNvPr>
            <p:cNvSpPr/>
            <p:nvPr/>
          </p:nvSpPr>
          <p:spPr>
            <a:xfrm>
              <a:off x="3312737"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53" name="フリーフォーム: 図形 1152">
              <a:extLst>
                <a:ext uri="{FF2B5EF4-FFF2-40B4-BE49-F238E27FC236}">
                  <a16:creationId xmlns:a16="http://schemas.microsoft.com/office/drawing/2014/main" id="{3B508F48-98FA-492F-B078-3EF8893D62DA}"/>
                </a:ext>
              </a:extLst>
            </p:cNvPr>
            <p:cNvSpPr/>
            <p:nvPr/>
          </p:nvSpPr>
          <p:spPr>
            <a:xfrm>
              <a:off x="3340884" y="2939829"/>
              <a:ext cx="36554" cy="33525"/>
            </a:xfrm>
            <a:custGeom>
              <a:avLst/>
              <a:gdLst>
                <a:gd name="connsiteX0" fmla="*/ 12853 w 25560"/>
                <a:gd name="connsiteY0" fmla="*/ 12853 h 25560"/>
                <a:gd name="connsiteX1" fmla="*/ 12853 w 25560"/>
                <a:gd name="connsiteY1" fmla="*/ 22566 h 25560"/>
                <a:gd name="connsiteX2" fmla="*/ 12853 w 25560"/>
                <a:gd name="connsiteY2" fmla="*/ 22693 h 25560"/>
                <a:gd name="connsiteX3" fmla="*/ 12853 w 25560"/>
                <a:gd name="connsiteY3" fmla="*/ 22821 h 25560"/>
                <a:gd name="connsiteX4" fmla="*/ 22694 w 25560"/>
                <a:gd name="connsiteY4" fmla="*/ 22821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6"/>
                  </a:lnTo>
                  <a:lnTo>
                    <a:pt x="12853" y="22693"/>
                  </a:lnTo>
                  <a:lnTo>
                    <a:pt x="12853" y="22821"/>
                  </a:lnTo>
                  <a:lnTo>
                    <a:pt x="22694" y="22821"/>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a:p>
          </p:txBody>
        </p:sp>
        <p:sp>
          <p:nvSpPr>
            <p:cNvPr id="1154" name="フリーフォーム: 図形 1153">
              <a:extLst>
                <a:ext uri="{FF2B5EF4-FFF2-40B4-BE49-F238E27FC236}">
                  <a16:creationId xmlns:a16="http://schemas.microsoft.com/office/drawing/2014/main" id="{CAC27B1A-E0F1-4C71-B208-3FB1F1EE8E4B}"/>
                </a:ext>
              </a:extLst>
            </p:cNvPr>
            <p:cNvSpPr/>
            <p:nvPr/>
          </p:nvSpPr>
          <p:spPr>
            <a:xfrm>
              <a:off x="336903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55" name="フリーフォーム: 図形 1154">
              <a:extLst>
                <a:ext uri="{FF2B5EF4-FFF2-40B4-BE49-F238E27FC236}">
                  <a16:creationId xmlns:a16="http://schemas.microsoft.com/office/drawing/2014/main" id="{F99E8B75-CD71-440D-AC1C-F723CDA868D9}"/>
                </a:ext>
              </a:extLst>
            </p:cNvPr>
            <p:cNvSpPr/>
            <p:nvPr/>
          </p:nvSpPr>
          <p:spPr>
            <a:xfrm>
              <a:off x="320015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56" name="フリーフォーム: 図形 1155">
              <a:extLst>
                <a:ext uri="{FF2B5EF4-FFF2-40B4-BE49-F238E27FC236}">
                  <a16:creationId xmlns:a16="http://schemas.microsoft.com/office/drawing/2014/main" id="{FAC2BCD7-6BE0-4395-A20C-A8228834F8B8}"/>
                </a:ext>
              </a:extLst>
            </p:cNvPr>
            <p:cNvSpPr/>
            <p:nvPr/>
          </p:nvSpPr>
          <p:spPr>
            <a:xfrm>
              <a:off x="3228297" y="2965811"/>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a:p>
          </p:txBody>
        </p:sp>
        <p:sp>
          <p:nvSpPr>
            <p:cNvPr id="1157" name="フリーフォーム: 図形 1156">
              <a:extLst>
                <a:ext uri="{FF2B5EF4-FFF2-40B4-BE49-F238E27FC236}">
                  <a16:creationId xmlns:a16="http://schemas.microsoft.com/office/drawing/2014/main" id="{E5DD40C3-87BB-4FB9-93FA-B847F78D823C}"/>
                </a:ext>
              </a:extLst>
            </p:cNvPr>
            <p:cNvSpPr/>
            <p:nvPr/>
          </p:nvSpPr>
          <p:spPr>
            <a:xfrm>
              <a:off x="3256445"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58" name="フリーフォーム: 図形 1157">
              <a:extLst>
                <a:ext uri="{FF2B5EF4-FFF2-40B4-BE49-F238E27FC236}">
                  <a16:creationId xmlns:a16="http://schemas.microsoft.com/office/drawing/2014/main" id="{8B0ECD3A-358B-4E5C-AF4D-3A2BF7681D7A}"/>
                </a:ext>
              </a:extLst>
            </p:cNvPr>
            <p:cNvSpPr/>
            <p:nvPr/>
          </p:nvSpPr>
          <p:spPr>
            <a:xfrm>
              <a:off x="328459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59" name="フリーフォーム: 図形 1158">
              <a:extLst>
                <a:ext uri="{FF2B5EF4-FFF2-40B4-BE49-F238E27FC236}">
                  <a16:creationId xmlns:a16="http://schemas.microsoft.com/office/drawing/2014/main" id="{D852D749-32FC-4253-B6F5-A59AE78B6A6A}"/>
                </a:ext>
              </a:extLst>
            </p:cNvPr>
            <p:cNvSpPr/>
            <p:nvPr/>
          </p:nvSpPr>
          <p:spPr>
            <a:xfrm>
              <a:off x="3312737"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60" name="フリーフォーム: 図形 1159">
              <a:extLst>
                <a:ext uri="{FF2B5EF4-FFF2-40B4-BE49-F238E27FC236}">
                  <a16:creationId xmlns:a16="http://schemas.microsoft.com/office/drawing/2014/main" id="{786047A5-F1A1-4FE9-8083-C8F45A49D2A9}"/>
                </a:ext>
              </a:extLst>
            </p:cNvPr>
            <p:cNvSpPr/>
            <p:nvPr/>
          </p:nvSpPr>
          <p:spPr>
            <a:xfrm>
              <a:off x="3340884" y="2965811"/>
              <a:ext cx="36554" cy="33525"/>
            </a:xfrm>
            <a:custGeom>
              <a:avLst/>
              <a:gdLst>
                <a:gd name="connsiteX0" fmla="*/ 12853 w 25560"/>
                <a:gd name="connsiteY0" fmla="*/ 12853 h 25560"/>
                <a:gd name="connsiteX1" fmla="*/ 12853 w 25560"/>
                <a:gd name="connsiteY1" fmla="*/ 22565 h 25560"/>
                <a:gd name="connsiteX2" fmla="*/ 12853 w 25560"/>
                <a:gd name="connsiteY2" fmla="*/ 22565 h 25560"/>
                <a:gd name="connsiteX3" fmla="*/ 12853 w 25560"/>
                <a:gd name="connsiteY3" fmla="*/ 22693 h 25560"/>
                <a:gd name="connsiteX4" fmla="*/ 22694 w 25560"/>
                <a:gd name="connsiteY4" fmla="*/ 22693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5"/>
                  </a:lnTo>
                  <a:lnTo>
                    <a:pt x="12853" y="22565"/>
                  </a:lnTo>
                  <a:lnTo>
                    <a:pt x="12853" y="22693"/>
                  </a:lnTo>
                  <a:lnTo>
                    <a:pt x="22694" y="22693"/>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a:p>
          </p:txBody>
        </p:sp>
        <p:sp>
          <p:nvSpPr>
            <p:cNvPr id="1161" name="フリーフォーム: 図形 1160">
              <a:extLst>
                <a:ext uri="{FF2B5EF4-FFF2-40B4-BE49-F238E27FC236}">
                  <a16:creationId xmlns:a16="http://schemas.microsoft.com/office/drawing/2014/main" id="{EABA8C8B-C983-4260-B66C-5418CB7AED38}"/>
                </a:ext>
              </a:extLst>
            </p:cNvPr>
            <p:cNvSpPr/>
            <p:nvPr/>
          </p:nvSpPr>
          <p:spPr>
            <a:xfrm>
              <a:off x="336903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1162" name="フリーフォーム: 図形 1161">
              <a:extLst>
                <a:ext uri="{FF2B5EF4-FFF2-40B4-BE49-F238E27FC236}">
                  <a16:creationId xmlns:a16="http://schemas.microsoft.com/office/drawing/2014/main" id="{38B9490E-EA28-4037-9872-919FC8C772D7}"/>
                </a:ext>
              </a:extLst>
            </p:cNvPr>
            <p:cNvSpPr/>
            <p:nvPr/>
          </p:nvSpPr>
          <p:spPr>
            <a:xfrm>
              <a:off x="3123857" y="3104030"/>
              <a:ext cx="255879" cy="50288"/>
            </a:xfrm>
            <a:custGeom>
              <a:avLst/>
              <a:gdLst>
                <a:gd name="connsiteX0" fmla="*/ 9585 w 178920"/>
                <a:gd name="connsiteY0" fmla="*/ 9585 h 38340"/>
                <a:gd name="connsiteX1" fmla="*/ 9585 w 178920"/>
                <a:gd name="connsiteY1" fmla="*/ 33100 h 38340"/>
                <a:gd name="connsiteX2" fmla="*/ 179432 w 178920"/>
                <a:gd name="connsiteY2" fmla="*/ 33100 h 38340"/>
                <a:gd name="connsiteX3" fmla="*/ 177515 w 178920"/>
                <a:gd name="connsiteY3" fmla="*/ 21343 h 38340"/>
                <a:gd name="connsiteX4" fmla="*/ 179048 w 178920"/>
                <a:gd name="connsiteY4" fmla="*/ 10991 h 38340"/>
                <a:gd name="connsiteX5" fmla="*/ 179432 w 178920"/>
                <a:gd name="connsiteY5" fmla="*/ 9713 h 38340"/>
                <a:gd name="connsiteX6" fmla="*/ 179432 w 178920"/>
                <a:gd name="connsiteY6" fmla="*/ 9713 h 38340"/>
                <a:gd name="connsiteX7" fmla="*/ 179432 w 178920"/>
                <a:gd name="connsiteY7" fmla="*/ 9585 h 38340"/>
                <a:gd name="connsiteX8" fmla="*/ 9585 w 178920"/>
                <a:gd name="connsiteY8" fmla="*/ 958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920" h="38340">
                  <a:moveTo>
                    <a:pt x="9585" y="9585"/>
                  </a:moveTo>
                  <a:lnTo>
                    <a:pt x="9585" y="33100"/>
                  </a:lnTo>
                  <a:lnTo>
                    <a:pt x="179432" y="33100"/>
                  </a:lnTo>
                  <a:cubicBezTo>
                    <a:pt x="178153" y="29394"/>
                    <a:pt x="177515" y="25432"/>
                    <a:pt x="177515" y="21343"/>
                  </a:cubicBezTo>
                  <a:cubicBezTo>
                    <a:pt x="177515" y="17764"/>
                    <a:pt x="178153" y="14314"/>
                    <a:pt x="179048" y="10991"/>
                  </a:cubicBezTo>
                  <a:cubicBezTo>
                    <a:pt x="179176" y="10607"/>
                    <a:pt x="179176" y="10096"/>
                    <a:pt x="179432" y="9713"/>
                  </a:cubicBezTo>
                  <a:lnTo>
                    <a:pt x="179432" y="9713"/>
                  </a:lnTo>
                  <a:cubicBezTo>
                    <a:pt x="179432" y="9713"/>
                    <a:pt x="179432" y="9713"/>
                    <a:pt x="179432" y="9585"/>
                  </a:cubicBezTo>
                  <a:lnTo>
                    <a:pt x="9585" y="9585"/>
                  </a:lnTo>
                  <a:close/>
                </a:path>
              </a:pathLst>
            </a:custGeom>
            <a:solidFill>
              <a:srgbClr val="00B1A9"/>
            </a:solidFill>
            <a:ln w="9525" cap="flat">
              <a:noFill/>
              <a:prstDash val="solid"/>
              <a:miter/>
            </a:ln>
          </p:spPr>
          <p:txBody>
            <a:bodyPr rtlCol="0" anchor="ctr"/>
            <a:lstStyle/>
            <a:p>
              <a:endParaRPr lang="ja-JP" altLang="en-US"/>
            </a:p>
          </p:txBody>
        </p:sp>
        <p:sp>
          <p:nvSpPr>
            <p:cNvPr id="1163" name="フリーフォーム: 図形 1162">
              <a:extLst>
                <a:ext uri="{FF2B5EF4-FFF2-40B4-BE49-F238E27FC236}">
                  <a16:creationId xmlns:a16="http://schemas.microsoft.com/office/drawing/2014/main" id="{0FB7EF07-149B-4349-A253-DCF2AFD4A210}"/>
                </a:ext>
              </a:extLst>
            </p:cNvPr>
            <p:cNvSpPr/>
            <p:nvPr/>
          </p:nvSpPr>
          <p:spPr>
            <a:xfrm>
              <a:off x="3465821" y="3103862"/>
              <a:ext cx="255879" cy="50288"/>
            </a:xfrm>
            <a:custGeom>
              <a:avLst/>
              <a:gdLst>
                <a:gd name="connsiteX0" fmla="*/ 50481 w 178920"/>
                <a:gd name="connsiteY0" fmla="*/ 9713 h 38340"/>
                <a:gd name="connsiteX1" fmla="*/ 9585 w 178920"/>
                <a:gd name="connsiteY1" fmla="*/ 9713 h 38340"/>
                <a:gd name="connsiteX2" fmla="*/ 9585 w 178920"/>
                <a:gd name="connsiteY2" fmla="*/ 9713 h 38340"/>
                <a:gd name="connsiteX3" fmla="*/ 9585 w 178920"/>
                <a:gd name="connsiteY3" fmla="*/ 9713 h 38340"/>
                <a:gd name="connsiteX4" fmla="*/ 11502 w 178920"/>
                <a:gd name="connsiteY4" fmla="*/ 21470 h 38340"/>
                <a:gd name="connsiteX5" fmla="*/ 9968 w 178920"/>
                <a:gd name="connsiteY5" fmla="*/ 31694 h 38340"/>
                <a:gd name="connsiteX6" fmla="*/ 9585 w 178920"/>
                <a:gd name="connsiteY6" fmla="*/ 32972 h 38340"/>
                <a:gd name="connsiteX7" fmla="*/ 9585 w 178920"/>
                <a:gd name="connsiteY7" fmla="*/ 32972 h 38340"/>
                <a:gd name="connsiteX8" fmla="*/ 9585 w 178920"/>
                <a:gd name="connsiteY8" fmla="*/ 33100 h 38340"/>
                <a:gd name="connsiteX9" fmla="*/ 179432 w 178920"/>
                <a:gd name="connsiteY9" fmla="*/ 33100 h 38340"/>
                <a:gd name="connsiteX10" fmla="*/ 179432 w 178920"/>
                <a:gd name="connsiteY10" fmla="*/ 9585 h 38340"/>
                <a:gd name="connsiteX11" fmla="*/ 50609 w 178920"/>
                <a:gd name="connsiteY11" fmla="*/ 958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920" h="38340">
                  <a:moveTo>
                    <a:pt x="50481" y="9713"/>
                  </a:moveTo>
                  <a:lnTo>
                    <a:pt x="9585" y="9713"/>
                  </a:lnTo>
                  <a:cubicBezTo>
                    <a:pt x="9585" y="9713"/>
                    <a:pt x="9585" y="9713"/>
                    <a:pt x="9585" y="9713"/>
                  </a:cubicBezTo>
                  <a:lnTo>
                    <a:pt x="9585" y="9713"/>
                  </a:lnTo>
                  <a:cubicBezTo>
                    <a:pt x="10863" y="13419"/>
                    <a:pt x="11502" y="17381"/>
                    <a:pt x="11502" y="21470"/>
                  </a:cubicBezTo>
                  <a:cubicBezTo>
                    <a:pt x="11502" y="25049"/>
                    <a:pt x="10863" y="28499"/>
                    <a:pt x="9968" y="31694"/>
                  </a:cubicBezTo>
                  <a:cubicBezTo>
                    <a:pt x="9840" y="32078"/>
                    <a:pt x="9713" y="32589"/>
                    <a:pt x="9585" y="32972"/>
                  </a:cubicBezTo>
                  <a:lnTo>
                    <a:pt x="9585" y="32972"/>
                  </a:lnTo>
                  <a:cubicBezTo>
                    <a:pt x="9585" y="32972"/>
                    <a:pt x="9585" y="32972"/>
                    <a:pt x="9585" y="33100"/>
                  </a:cubicBezTo>
                  <a:lnTo>
                    <a:pt x="179432" y="33100"/>
                  </a:lnTo>
                  <a:lnTo>
                    <a:pt x="179432" y="9585"/>
                  </a:lnTo>
                  <a:lnTo>
                    <a:pt x="50609" y="9585"/>
                  </a:lnTo>
                  <a:close/>
                </a:path>
              </a:pathLst>
            </a:custGeom>
            <a:solidFill>
              <a:srgbClr val="00B1A9"/>
            </a:solidFill>
            <a:ln w="9525" cap="flat">
              <a:noFill/>
              <a:prstDash val="solid"/>
              <a:miter/>
            </a:ln>
          </p:spPr>
          <p:txBody>
            <a:bodyPr rtlCol="0" anchor="ctr"/>
            <a:lstStyle/>
            <a:p>
              <a:endParaRPr lang="ja-JP" altLang="en-US"/>
            </a:p>
          </p:txBody>
        </p:sp>
        <p:sp>
          <p:nvSpPr>
            <p:cNvPr id="1164" name="フリーフォーム: 図形 1163">
              <a:extLst>
                <a:ext uri="{FF2B5EF4-FFF2-40B4-BE49-F238E27FC236}">
                  <a16:creationId xmlns:a16="http://schemas.microsoft.com/office/drawing/2014/main" id="{20E6E136-18BE-4C07-A037-4F6373690F04}"/>
                </a:ext>
              </a:extLst>
            </p:cNvPr>
            <p:cNvSpPr/>
            <p:nvPr/>
          </p:nvSpPr>
          <p:spPr>
            <a:xfrm>
              <a:off x="3383025" y="3088608"/>
              <a:ext cx="91385" cy="83813"/>
            </a:xfrm>
            <a:custGeom>
              <a:avLst/>
              <a:gdLst>
                <a:gd name="connsiteX0" fmla="*/ 47542 w 63900"/>
                <a:gd name="connsiteY0" fmla="*/ 14825 h 63900"/>
                <a:gd name="connsiteX1" fmla="*/ 32845 w 63900"/>
                <a:gd name="connsiteY1" fmla="*/ 9585 h 63900"/>
                <a:gd name="connsiteX2" fmla="*/ 18147 w 63900"/>
                <a:gd name="connsiteY2" fmla="*/ 14825 h 63900"/>
                <a:gd name="connsiteX3" fmla="*/ 12652 w 63900"/>
                <a:gd name="connsiteY3" fmla="*/ 21343 h 63900"/>
                <a:gd name="connsiteX4" fmla="*/ 9585 w 63900"/>
                <a:gd name="connsiteY4" fmla="*/ 33100 h 63900"/>
                <a:gd name="connsiteX5" fmla="*/ 12652 w 63900"/>
                <a:gd name="connsiteY5" fmla="*/ 44858 h 63900"/>
                <a:gd name="connsiteX6" fmla="*/ 32972 w 63900"/>
                <a:gd name="connsiteY6" fmla="*/ 56616 h 63900"/>
                <a:gd name="connsiteX7" fmla="*/ 53293 w 63900"/>
                <a:gd name="connsiteY7" fmla="*/ 44858 h 63900"/>
                <a:gd name="connsiteX8" fmla="*/ 56488 w 63900"/>
                <a:gd name="connsiteY8" fmla="*/ 33100 h 63900"/>
                <a:gd name="connsiteX9" fmla="*/ 53293 w 63900"/>
                <a:gd name="connsiteY9" fmla="*/ 21343 h 63900"/>
                <a:gd name="connsiteX10" fmla="*/ 47797 w 63900"/>
                <a:gd name="connsiteY10" fmla="*/ 14825 h 6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900" h="63900">
                  <a:moveTo>
                    <a:pt x="47542" y="14825"/>
                  </a:moveTo>
                  <a:cubicBezTo>
                    <a:pt x="43452" y="11502"/>
                    <a:pt x="38340" y="9585"/>
                    <a:pt x="32845" y="9585"/>
                  </a:cubicBezTo>
                  <a:cubicBezTo>
                    <a:pt x="27349" y="9585"/>
                    <a:pt x="22109" y="11502"/>
                    <a:pt x="18147" y="14825"/>
                  </a:cubicBezTo>
                  <a:cubicBezTo>
                    <a:pt x="15975" y="16614"/>
                    <a:pt x="14058" y="18787"/>
                    <a:pt x="12652" y="21343"/>
                  </a:cubicBezTo>
                  <a:cubicBezTo>
                    <a:pt x="10607" y="24793"/>
                    <a:pt x="9585" y="28755"/>
                    <a:pt x="9585" y="33100"/>
                  </a:cubicBezTo>
                  <a:cubicBezTo>
                    <a:pt x="9585" y="37446"/>
                    <a:pt x="10735" y="41407"/>
                    <a:pt x="12652" y="44858"/>
                  </a:cubicBezTo>
                  <a:cubicBezTo>
                    <a:pt x="16742" y="51887"/>
                    <a:pt x="24282" y="56616"/>
                    <a:pt x="32972" y="56616"/>
                  </a:cubicBezTo>
                  <a:cubicBezTo>
                    <a:pt x="41663" y="56616"/>
                    <a:pt x="49203" y="51887"/>
                    <a:pt x="53293" y="44858"/>
                  </a:cubicBezTo>
                  <a:cubicBezTo>
                    <a:pt x="55337" y="41407"/>
                    <a:pt x="56488" y="37446"/>
                    <a:pt x="56488" y="33100"/>
                  </a:cubicBezTo>
                  <a:cubicBezTo>
                    <a:pt x="56488" y="28755"/>
                    <a:pt x="55337" y="24793"/>
                    <a:pt x="53293" y="21343"/>
                  </a:cubicBezTo>
                  <a:cubicBezTo>
                    <a:pt x="51887" y="18914"/>
                    <a:pt x="49970" y="16614"/>
                    <a:pt x="47797" y="14825"/>
                  </a:cubicBezTo>
                </a:path>
              </a:pathLst>
            </a:custGeom>
            <a:solidFill>
              <a:srgbClr val="00B1A9"/>
            </a:solidFill>
            <a:ln w="9525" cap="flat">
              <a:noFill/>
              <a:prstDash val="solid"/>
              <a:miter/>
            </a:ln>
          </p:spPr>
          <p:txBody>
            <a:bodyPr rtlCol="0" anchor="ctr"/>
            <a:lstStyle/>
            <a:p>
              <a:endParaRPr lang="ja-JP" altLang="en-US"/>
            </a:p>
          </p:txBody>
        </p:sp>
        <p:sp>
          <p:nvSpPr>
            <p:cNvPr id="1165" name="テキスト ボックス 1164">
              <a:extLst>
                <a:ext uri="{FF2B5EF4-FFF2-40B4-BE49-F238E27FC236}">
                  <a16:creationId xmlns:a16="http://schemas.microsoft.com/office/drawing/2014/main" id="{6A0530C1-C969-4948-93C9-22B47D829449}"/>
                </a:ext>
              </a:extLst>
            </p:cNvPr>
            <p:cNvSpPr txBox="1"/>
            <p:nvPr/>
          </p:nvSpPr>
          <p:spPr>
            <a:xfrm>
              <a:off x="3036434" y="3254150"/>
              <a:ext cx="875952" cy="338554"/>
            </a:xfrm>
            <a:prstGeom prst="rect">
              <a:avLst/>
            </a:prstGeom>
            <a:noFill/>
          </p:spPr>
          <p:txBody>
            <a:bodyPr wrap="square">
              <a:spAutoFit/>
            </a:bodyPr>
            <a:lstStyle/>
            <a:p>
              <a:pPr marR="0" algn="ctr" rtl="0"/>
              <a:r>
                <a:rPr lang="ja-JP" altLang="en-US" sz="1200" b="1" i="0" u="none" strike="noStrike" baseline="30000" dirty="0">
                  <a:solidFill>
                    <a:srgbClr val="00B1A9"/>
                  </a:solidFill>
                  <a:latin typeface="BIZ UDPゴシック" panose="020B0400000000000000" pitchFamily="50" charset="-128"/>
                  <a:ea typeface="BIZ UDPゴシック" panose="020B0400000000000000" pitchFamily="50" charset="-128"/>
                </a:rPr>
                <a:t>オンライン資格</a:t>
              </a:r>
            </a:p>
            <a:p>
              <a:pPr marR="0" algn="ctr" rtl="0"/>
              <a:r>
                <a:rPr lang="ja-JP" altLang="en-US" sz="1200" b="1" i="0" u="none" strike="noStrike" baseline="30000" dirty="0">
                  <a:solidFill>
                    <a:srgbClr val="00B1A9"/>
                  </a:solidFill>
                  <a:latin typeface="BIZ UDPゴシック" panose="020B0400000000000000" pitchFamily="50" charset="-128"/>
                  <a:ea typeface="BIZ UDPゴシック" panose="020B0400000000000000" pitchFamily="50" charset="-128"/>
                </a:rPr>
                <a:t>確認等システム</a:t>
              </a:r>
            </a:p>
          </p:txBody>
        </p:sp>
      </p:grpSp>
      <p:sp>
        <p:nvSpPr>
          <p:cNvPr id="9" name="テキスト ボックス 8">
            <a:extLst>
              <a:ext uri="{FF2B5EF4-FFF2-40B4-BE49-F238E27FC236}">
                <a16:creationId xmlns:a16="http://schemas.microsoft.com/office/drawing/2014/main" id="{65D853BF-8D62-4104-A043-4E9DD8BEBECF}"/>
              </a:ext>
            </a:extLst>
          </p:cNvPr>
          <p:cNvSpPr txBox="1"/>
          <p:nvPr/>
        </p:nvSpPr>
        <p:spPr>
          <a:xfrm>
            <a:off x="3586964" y="4986824"/>
            <a:ext cx="635000" cy="246221"/>
          </a:xfrm>
          <a:prstGeom prst="rect">
            <a:avLst/>
          </a:prstGeom>
          <a:noFill/>
        </p:spPr>
        <p:txBody>
          <a:bodyPr wrap="square" rtlCol="0">
            <a:spAutoFit/>
          </a:bodyPr>
          <a:lstStyle/>
          <a:p>
            <a:r>
              <a:rPr kumimoji="1" lang="ja-JP" altLang="en-US" sz="1000" b="1" dirty="0">
                <a:solidFill>
                  <a:schemeClr val="tx1">
                    <a:lumMod val="65000"/>
                    <a:lumOff val="35000"/>
                  </a:schemeClr>
                </a:solidFill>
                <a:latin typeface="BIZ UDPゴシック" panose="020B0400000000000000" pitchFamily="50" charset="-128"/>
                <a:ea typeface="BIZ UDPゴシック" panose="020B0400000000000000" pitchFamily="50" charset="-128"/>
              </a:rPr>
              <a:t>届出</a:t>
            </a:r>
          </a:p>
        </p:txBody>
      </p:sp>
      <p:sp>
        <p:nvSpPr>
          <p:cNvPr id="276" name="テキスト ボックス 275">
            <a:extLst>
              <a:ext uri="{FF2B5EF4-FFF2-40B4-BE49-F238E27FC236}">
                <a16:creationId xmlns:a16="http://schemas.microsoft.com/office/drawing/2014/main" id="{370F3026-8678-48C5-9CCD-AFBEFCB701E0}"/>
              </a:ext>
            </a:extLst>
          </p:cNvPr>
          <p:cNvSpPr txBox="1"/>
          <p:nvPr/>
        </p:nvSpPr>
        <p:spPr>
          <a:xfrm>
            <a:off x="5419981" y="4960730"/>
            <a:ext cx="635000" cy="246221"/>
          </a:xfrm>
          <a:prstGeom prst="rect">
            <a:avLst/>
          </a:prstGeom>
          <a:noFill/>
        </p:spPr>
        <p:txBody>
          <a:bodyPr wrap="square" rtlCol="0">
            <a:spAutoFit/>
          </a:bodyPr>
          <a:lstStyle/>
          <a:p>
            <a:r>
              <a:rPr kumimoji="1" lang="ja-JP" altLang="en-US" sz="1000" b="1" dirty="0">
                <a:solidFill>
                  <a:schemeClr val="tx1">
                    <a:lumMod val="65000"/>
                    <a:lumOff val="35000"/>
                  </a:schemeClr>
                </a:solidFill>
                <a:latin typeface="BIZ UDPゴシック" panose="020B0400000000000000" pitchFamily="50" charset="-128"/>
                <a:ea typeface="BIZ UDPゴシック" panose="020B0400000000000000" pitchFamily="50" charset="-128"/>
              </a:rPr>
              <a:t>登録</a:t>
            </a:r>
          </a:p>
        </p:txBody>
      </p:sp>
      <p:grpSp>
        <p:nvGrpSpPr>
          <p:cNvPr id="861" name="グループ化 860">
            <a:extLst>
              <a:ext uri="{FF2B5EF4-FFF2-40B4-BE49-F238E27FC236}">
                <a16:creationId xmlns:a16="http://schemas.microsoft.com/office/drawing/2014/main" id="{F714F43D-1D2A-468F-ACE6-CF810BB36B12}"/>
              </a:ext>
            </a:extLst>
          </p:cNvPr>
          <p:cNvGrpSpPr/>
          <p:nvPr/>
        </p:nvGrpSpPr>
        <p:grpSpPr>
          <a:xfrm>
            <a:off x="5978894" y="2263094"/>
            <a:ext cx="1030118" cy="912608"/>
            <a:chOff x="2869693" y="2642627"/>
            <a:chExt cx="1107735" cy="934122"/>
          </a:xfrm>
        </p:grpSpPr>
        <p:sp>
          <p:nvSpPr>
            <p:cNvPr id="862" name="フリーフォーム: 図形 861">
              <a:extLst>
                <a:ext uri="{FF2B5EF4-FFF2-40B4-BE49-F238E27FC236}">
                  <a16:creationId xmlns:a16="http://schemas.microsoft.com/office/drawing/2014/main" id="{9F47ACC0-0FB4-4CAB-8ED6-A5D1CDC153AE}"/>
                </a:ext>
              </a:extLst>
            </p:cNvPr>
            <p:cNvSpPr/>
            <p:nvPr/>
          </p:nvSpPr>
          <p:spPr>
            <a:xfrm>
              <a:off x="3456578" y="2720238"/>
              <a:ext cx="54831" cy="50288"/>
            </a:xfrm>
            <a:custGeom>
              <a:avLst/>
              <a:gdLst>
                <a:gd name="connsiteX0" fmla="*/ 12853 w 38340"/>
                <a:gd name="connsiteY0" fmla="*/ 12853 h 38340"/>
                <a:gd name="connsiteX1" fmla="*/ 34706 w 38340"/>
                <a:gd name="connsiteY1" fmla="*/ 12853 h 38340"/>
                <a:gd name="connsiteX2" fmla="*/ 34706 w 38340"/>
                <a:gd name="connsiteY2" fmla="*/ 34707 h 38340"/>
                <a:gd name="connsiteX3" fmla="*/ 12853 w 38340"/>
                <a:gd name="connsiteY3" fmla="*/ 34707 h 38340"/>
              </a:gdLst>
              <a:ahLst/>
              <a:cxnLst>
                <a:cxn ang="0">
                  <a:pos x="connsiteX0" y="connsiteY0"/>
                </a:cxn>
                <a:cxn ang="0">
                  <a:pos x="connsiteX1" y="connsiteY1"/>
                </a:cxn>
                <a:cxn ang="0">
                  <a:pos x="connsiteX2" y="connsiteY2"/>
                </a:cxn>
                <a:cxn ang="0">
                  <a:pos x="connsiteX3" y="connsiteY3"/>
                </a:cxn>
              </a:cxnLst>
              <a:rect l="l" t="t" r="r" b="b"/>
              <a:pathLst>
                <a:path w="38340" h="38340">
                  <a:moveTo>
                    <a:pt x="12853" y="12853"/>
                  </a:moveTo>
                  <a:lnTo>
                    <a:pt x="34706" y="12853"/>
                  </a:lnTo>
                  <a:lnTo>
                    <a:pt x="34706" y="34707"/>
                  </a:lnTo>
                  <a:lnTo>
                    <a:pt x="12853" y="34707"/>
                  </a:lnTo>
                  <a:close/>
                </a:path>
              </a:pathLst>
            </a:custGeom>
            <a:solidFill>
              <a:srgbClr val="00B1A9"/>
            </a:solidFill>
            <a:ln w="12772" cap="flat">
              <a:noFill/>
              <a:prstDash val="solid"/>
              <a:miter/>
            </a:ln>
          </p:spPr>
          <p:txBody>
            <a:bodyPr rtlCol="0" anchor="ctr"/>
            <a:lstStyle/>
            <a:p>
              <a:endParaRPr lang="ja-JP" altLang="en-US" sz="1600"/>
            </a:p>
          </p:txBody>
        </p:sp>
        <p:sp>
          <p:nvSpPr>
            <p:cNvPr id="863" name="フリーフォーム: 図形 862">
              <a:extLst>
                <a:ext uri="{FF2B5EF4-FFF2-40B4-BE49-F238E27FC236}">
                  <a16:creationId xmlns:a16="http://schemas.microsoft.com/office/drawing/2014/main" id="{A96F3C81-D239-4E78-BAB9-978F8187DA54}"/>
                </a:ext>
              </a:extLst>
            </p:cNvPr>
            <p:cNvSpPr/>
            <p:nvPr/>
          </p:nvSpPr>
          <p:spPr>
            <a:xfrm>
              <a:off x="3518903" y="2720238"/>
              <a:ext cx="54831" cy="50288"/>
            </a:xfrm>
            <a:custGeom>
              <a:avLst/>
              <a:gdLst>
                <a:gd name="connsiteX0" fmla="*/ 12853 w 38340"/>
                <a:gd name="connsiteY0" fmla="*/ 34451 h 38340"/>
                <a:gd name="connsiteX1" fmla="*/ 12853 w 38340"/>
                <a:gd name="connsiteY1" fmla="*/ 34579 h 38340"/>
                <a:gd name="connsiteX2" fmla="*/ 12853 w 38340"/>
                <a:gd name="connsiteY2" fmla="*/ 34707 h 38340"/>
                <a:gd name="connsiteX3" fmla="*/ 34706 w 38340"/>
                <a:gd name="connsiteY3" fmla="*/ 34707 h 38340"/>
                <a:gd name="connsiteX4" fmla="*/ 34706 w 38340"/>
                <a:gd name="connsiteY4" fmla="*/ 12853 h 38340"/>
                <a:gd name="connsiteX5" fmla="*/ 12853 w 38340"/>
                <a:gd name="connsiteY5" fmla="*/ 12853 h 38340"/>
                <a:gd name="connsiteX6" fmla="*/ 12853 w 38340"/>
                <a:gd name="connsiteY6" fmla="*/ 34451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12853" y="34451"/>
                  </a:moveTo>
                  <a:lnTo>
                    <a:pt x="12853" y="34579"/>
                  </a:lnTo>
                  <a:lnTo>
                    <a:pt x="12853" y="34707"/>
                  </a:lnTo>
                  <a:lnTo>
                    <a:pt x="34706" y="34707"/>
                  </a:lnTo>
                  <a:lnTo>
                    <a:pt x="34706" y="12853"/>
                  </a:lnTo>
                  <a:lnTo>
                    <a:pt x="12853" y="12853"/>
                  </a:lnTo>
                  <a:lnTo>
                    <a:pt x="12853" y="34451"/>
                  </a:lnTo>
                  <a:close/>
                </a:path>
              </a:pathLst>
            </a:custGeom>
            <a:solidFill>
              <a:srgbClr val="00B1A9"/>
            </a:solidFill>
            <a:ln w="12772" cap="flat">
              <a:noFill/>
              <a:prstDash val="solid"/>
              <a:miter/>
            </a:ln>
          </p:spPr>
          <p:txBody>
            <a:bodyPr rtlCol="0" anchor="ctr"/>
            <a:lstStyle/>
            <a:p>
              <a:endParaRPr lang="ja-JP" altLang="en-US" sz="1600"/>
            </a:p>
          </p:txBody>
        </p:sp>
        <p:sp>
          <p:nvSpPr>
            <p:cNvPr id="864" name="フリーフォーム: 図形 863">
              <a:extLst>
                <a:ext uri="{FF2B5EF4-FFF2-40B4-BE49-F238E27FC236}">
                  <a16:creationId xmlns:a16="http://schemas.microsoft.com/office/drawing/2014/main" id="{99CD93B4-D561-4704-8B65-F8B9876C8AB8}"/>
                </a:ext>
              </a:extLst>
            </p:cNvPr>
            <p:cNvSpPr/>
            <p:nvPr/>
          </p:nvSpPr>
          <p:spPr>
            <a:xfrm>
              <a:off x="3581410" y="2720238"/>
              <a:ext cx="54831" cy="50288"/>
            </a:xfrm>
            <a:custGeom>
              <a:avLst/>
              <a:gdLst>
                <a:gd name="connsiteX0" fmla="*/ 12853 w 38340"/>
                <a:gd name="connsiteY0" fmla="*/ 34451 h 38340"/>
                <a:gd name="connsiteX1" fmla="*/ 12853 w 38340"/>
                <a:gd name="connsiteY1" fmla="*/ 34579 h 38340"/>
                <a:gd name="connsiteX2" fmla="*/ 12853 w 38340"/>
                <a:gd name="connsiteY2" fmla="*/ 34707 h 38340"/>
                <a:gd name="connsiteX3" fmla="*/ 34579 w 38340"/>
                <a:gd name="connsiteY3" fmla="*/ 34707 h 38340"/>
                <a:gd name="connsiteX4" fmla="*/ 34579 w 38340"/>
                <a:gd name="connsiteY4" fmla="*/ 12853 h 38340"/>
                <a:gd name="connsiteX5" fmla="*/ 12853 w 38340"/>
                <a:gd name="connsiteY5" fmla="*/ 12853 h 38340"/>
                <a:gd name="connsiteX6" fmla="*/ 12853 w 38340"/>
                <a:gd name="connsiteY6" fmla="*/ 34451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12853" y="34451"/>
                  </a:moveTo>
                  <a:lnTo>
                    <a:pt x="12853" y="34579"/>
                  </a:lnTo>
                  <a:lnTo>
                    <a:pt x="12853" y="34707"/>
                  </a:lnTo>
                  <a:lnTo>
                    <a:pt x="34579" y="34707"/>
                  </a:lnTo>
                  <a:lnTo>
                    <a:pt x="34579" y="12853"/>
                  </a:lnTo>
                  <a:lnTo>
                    <a:pt x="12853" y="12853"/>
                  </a:lnTo>
                  <a:lnTo>
                    <a:pt x="12853" y="34451"/>
                  </a:lnTo>
                  <a:close/>
                </a:path>
              </a:pathLst>
            </a:custGeom>
            <a:solidFill>
              <a:srgbClr val="00B1A9"/>
            </a:solidFill>
            <a:ln w="12772" cap="flat">
              <a:noFill/>
              <a:prstDash val="solid"/>
              <a:miter/>
            </a:ln>
          </p:spPr>
          <p:txBody>
            <a:bodyPr rtlCol="0" anchor="ctr"/>
            <a:lstStyle/>
            <a:p>
              <a:endParaRPr lang="ja-JP" altLang="en-US" sz="1600"/>
            </a:p>
          </p:txBody>
        </p:sp>
        <p:sp>
          <p:nvSpPr>
            <p:cNvPr id="865" name="フリーフォーム: 図形 864">
              <a:extLst>
                <a:ext uri="{FF2B5EF4-FFF2-40B4-BE49-F238E27FC236}">
                  <a16:creationId xmlns:a16="http://schemas.microsoft.com/office/drawing/2014/main" id="{3950E912-93AD-4E10-98B7-F9C82133E1A2}"/>
                </a:ext>
              </a:extLst>
            </p:cNvPr>
            <p:cNvSpPr/>
            <p:nvPr/>
          </p:nvSpPr>
          <p:spPr>
            <a:xfrm>
              <a:off x="3200151" y="2702135"/>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sz="1600"/>
            </a:p>
          </p:txBody>
        </p:sp>
        <p:sp>
          <p:nvSpPr>
            <p:cNvPr id="866" name="フリーフォーム: 図形 865">
              <a:extLst>
                <a:ext uri="{FF2B5EF4-FFF2-40B4-BE49-F238E27FC236}">
                  <a16:creationId xmlns:a16="http://schemas.microsoft.com/office/drawing/2014/main" id="{85EA1AF7-CBC1-411B-9307-77DC159D8C62}"/>
                </a:ext>
              </a:extLst>
            </p:cNvPr>
            <p:cNvSpPr/>
            <p:nvPr/>
          </p:nvSpPr>
          <p:spPr>
            <a:xfrm>
              <a:off x="3228297"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67" name="フリーフォーム: 図形 866">
              <a:extLst>
                <a:ext uri="{FF2B5EF4-FFF2-40B4-BE49-F238E27FC236}">
                  <a16:creationId xmlns:a16="http://schemas.microsoft.com/office/drawing/2014/main" id="{A779E498-DE07-4083-AECE-AC597AA0D592}"/>
                </a:ext>
              </a:extLst>
            </p:cNvPr>
            <p:cNvSpPr/>
            <p:nvPr/>
          </p:nvSpPr>
          <p:spPr>
            <a:xfrm>
              <a:off x="3256445"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68" name="フリーフォーム: 図形 867">
              <a:extLst>
                <a:ext uri="{FF2B5EF4-FFF2-40B4-BE49-F238E27FC236}">
                  <a16:creationId xmlns:a16="http://schemas.microsoft.com/office/drawing/2014/main" id="{75C0F0CD-3CF4-4941-B96D-421BD7B1BCE5}"/>
                </a:ext>
              </a:extLst>
            </p:cNvPr>
            <p:cNvSpPr/>
            <p:nvPr/>
          </p:nvSpPr>
          <p:spPr>
            <a:xfrm>
              <a:off x="3284591"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69" name="フリーフォーム: 図形 868">
              <a:extLst>
                <a:ext uri="{FF2B5EF4-FFF2-40B4-BE49-F238E27FC236}">
                  <a16:creationId xmlns:a16="http://schemas.microsoft.com/office/drawing/2014/main" id="{B2B51B37-EB8B-4761-9EDD-0E7E1152B1AA}"/>
                </a:ext>
              </a:extLst>
            </p:cNvPr>
            <p:cNvSpPr/>
            <p:nvPr/>
          </p:nvSpPr>
          <p:spPr>
            <a:xfrm>
              <a:off x="3312737" y="2702135"/>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sz="1600"/>
            </a:p>
          </p:txBody>
        </p:sp>
        <p:sp>
          <p:nvSpPr>
            <p:cNvPr id="870" name="フリーフォーム: 図形 869">
              <a:extLst>
                <a:ext uri="{FF2B5EF4-FFF2-40B4-BE49-F238E27FC236}">
                  <a16:creationId xmlns:a16="http://schemas.microsoft.com/office/drawing/2014/main" id="{EF0EC0F5-AB9E-4CCE-AB58-4E962118CACB}"/>
                </a:ext>
              </a:extLst>
            </p:cNvPr>
            <p:cNvSpPr/>
            <p:nvPr/>
          </p:nvSpPr>
          <p:spPr>
            <a:xfrm>
              <a:off x="3340884"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6 h 25560"/>
                <a:gd name="connsiteX4" fmla="*/ 12853 w 25560"/>
                <a:gd name="connsiteY4" fmla="*/ 22566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6"/>
                  </a:lnTo>
                  <a:lnTo>
                    <a:pt x="12853" y="22566"/>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71" name="フリーフォーム: 図形 870">
              <a:extLst>
                <a:ext uri="{FF2B5EF4-FFF2-40B4-BE49-F238E27FC236}">
                  <a16:creationId xmlns:a16="http://schemas.microsoft.com/office/drawing/2014/main" id="{98354012-ECCF-4EF8-8DD5-C3278CA4D545}"/>
                </a:ext>
              </a:extLst>
            </p:cNvPr>
            <p:cNvSpPr/>
            <p:nvPr/>
          </p:nvSpPr>
          <p:spPr>
            <a:xfrm>
              <a:off x="3369031"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72" name="フリーフォーム: 図形 871">
              <a:extLst>
                <a:ext uri="{FF2B5EF4-FFF2-40B4-BE49-F238E27FC236}">
                  <a16:creationId xmlns:a16="http://schemas.microsoft.com/office/drawing/2014/main" id="{C3E15404-BEE5-416D-8BF8-D1826A13AA38}"/>
                </a:ext>
              </a:extLst>
            </p:cNvPr>
            <p:cNvSpPr/>
            <p:nvPr/>
          </p:nvSpPr>
          <p:spPr>
            <a:xfrm>
              <a:off x="3200151" y="2728117"/>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sz="1600"/>
            </a:p>
          </p:txBody>
        </p:sp>
        <p:sp>
          <p:nvSpPr>
            <p:cNvPr id="873" name="フリーフォーム: 図形 872">
              <a:extLst>
                <a:ext uri="{FF2B5EF4-FFF2-40B4-BE49-F238E27FC236}">
                  <a16:creationId xmlns:a16="http://schemas.microsoft.com/office/drawing/2014/main" id="{0769DC21-FBCA-438E-866A-4E48B1EF2558}"/>
                </a:ext>
              </a:extLst>
            </p:cNvPr>
            <p:cNvSpPr/>
            <p:nvPr/>
          </p:nvSpPr>
          <p:spPr>
            <a:xfrm>
              <a:off x="3228297"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74" name="フリーフォーム: 図形 873">
              <a:extLst>
                <a:ext uri="{FF2B5EF4-FFF2-40B4-BE49-F238E27FC236}">
                  <a16:creationId xmlns:a16="http://schemas.microsoft.com/office/drawing/2014/main" id="{002F8946-8B23-4FFC-92A8-16CA92BC2A5F}"/>
                </a:ext>
              </a:extLst>
            </p:cNvPr>
            <p:cNvSpPr/>
            <p:nvPr/>
          </p:nvSpPr>
          <p:spPr>
            <a:xfrm>
              <a:off x="3256445"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75" name="フリーフォーム: 図形 874">
              <a:extLst>
                <a:ext uri="{FF2B5EF4-FFF2-40B4-BE49-F238E27FC236}">
                  <a16:creationId xmlns:a16="http://schemas.microsoft.com/office/drawing/2014/main" id="{7F217D19-657B-4A1B-A18D-7E86805B189B}"/>
                </a:ext>
              </a:extLst>
            </p:cNvPr>
            <p:cNvSpPr/>
            <p:nvPr/>
          </p:nvSpPr>
          <p:spPr>
            <a:xfrm>
              <a:off x="3284591"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76" name="フリーフォーム: 図形 875">
              <a:extLst>
                <a:ext uri="{FF2B5EF4-FFF2-40B4-BE49-F238E27FC236}">
                  <a16:creationId xmlns:a16="http://schemas.microsoft.com/office/drawing/2014/main" id="{28899AF1-2128-4035-9CCB-B71AEC1BD521}"/>
                </a:ext>
              </a:extLst>
            </p:cNvPr>
            <p:cNvSpPr/>
            <p:nvPr/>
          </p:nvSpPr>
          <p:spPr>
            <a:xfrm>
              <a:off x="3312737" y="2728117"/>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sz="1600"/>
            </a:p>
          </p:txBody>
        </p:sp>
        <p:sp>
          <p:nvSpPr>
            <p:cNvPr id="877" name="フリーフォーム: 図形 876">
              <a:extLst>
                <a:ext uri="{FF2B5EF4-FFF2-40B4-BE49-F238E27FC236}">
                  <a16:creationId xmlns:a16="http://schemas.microsoft.com/office/drawing/2014/main" id="{32953103-5C83-49D1-8A77-317C15D9C810}"/>
                </a:ext>
              </a:extLst>
            </p:cNvPr>
            <p:cNvSpPr/>
            <p:nvPr/>
          </p:nvSpPr>
          <p:spPr>
            <a:xfrm>
              <a:off x="3340884"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5 h 25560"/>
                <a:gd name="connsiteX4" fmla="*/ 12853 w 25560"/>
                <a:gd name="connsiteY4" fmla="*/ 22565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5"/>
                  </a:lnTo>
                  <a:lnTo>
                    <a:pt x="12853" y="22565"/>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78" name="フリーフォーム: 図形 877">
              <a:extLst>
                <a:ext uri="{FF2B5EF4-FFF2-40B4-BE49-F238E27FC236}">
                  <a16:creationId xmlns:a16="http://schemas.microsoft.com/office/drawing/2014/main" id="{233BF7BD-E4B1-4E77-AB98-CE66DE29094C}"/>
                </a:ext>
              </a:extLst>
            </p:cNvPr>
            <p:cNvSpPr/>
            <p:nvPr/>
          </p:nvSpPr>
          <p:spPr>
            <a:xfrm>
              <a:off x="3369031"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79" name="フリーフォーム: 図形 878">
              <a:extLst>
                <a:ext uri="{FF2B5EF4-FFF2-40B4-BE49-F238E27FC236}">
                  <a16:creationId xmlns:a16="http://schemas.microsoft.com/office/drawing/2014/main" id="{C74DD6B1-AC0E-4B14-AFEB-F8CB6BE6F17A}"/>
                </a:ext>
              </a:extLst>
            </p:cNvPr>
            <p:cNvSpPr/>
            <p:nvPr/>
          </p:nvSpPr>
          <p:spPr>
            <a:xfrm>
              <a:off x="3200151" y="2753931"/>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sz="1600"/>
            </a:p>
          </p:txBody>
        </p:sp>
        <p:sp>
          <p:nvSpPr>
            <p:cNvPr id="880" name="フリーフォーム: 図形 879">
              <a:extLst>
                <a:ext uri="{FF2B5EF4-FFF2-40B4-BE49-F238E27FC236}">
                  <a16:creationId xmlns:a16="http://schemas.microsoft.com/office/drawing/2014/main" id="{B7BE4FBD-5A8B-423B-943E-7E3F00A6182B}"/>
                </a:ext>
              </a:extLst>
            </p:cNvPr>
            <p:cNvSpPr/>
            <p:nvPr/>
          </p:nvSpPr>
          <p:spPr>
            <a:xfrm>
              <a:off x="3228297"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81" name="フリーフォーム: 図形 880">
              <a:extLst>
                <a:ext uri="{FF2B5EF4-FFF2-40B4-BE49-F238E27FC236}">
                  <a16:creationId xmlns:a16="http://schemas.microsoft.com/office/drawing/2014/main" id="{9BA98393-7BD0-48FE-BFD4-CA9648C21B0B}"/>
                </a:ext>
              </a:extLst>
            </p:cNvPr>
            <p:cNvSpPr/>
            <p:nvPr/>
          </p:nvSpPr>
          <p:spPr>
            <a:xfrm>
              <a:off x="3256445"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82" name="フリーフォーム: 図形 881">
              <a:extLst>
                <a:ext uri="{FF2B5EF4-FFF2-40B4-BE49-F238E27FC236}">
                  <a16:creationId xmlns:a16="http://schemas.microsoft.com/office/drawing/2014/main" id="{C11C9B0F-8B00-497E-8111-802161583A85}"/>
                </a:ext>
              </a:extLst>
            </p:cNvPr>
            <p:cNvSpPr/>
            <p:nvPr/>
          </p:nvSpPr>
          <p:spPr>
            <a:xfrm>
              <a:off x="3284591"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83" name="フリーフォーム: 図形 882">
              <a:extLst>
                <a:ext uri="{FF2B5EF4-FFF2-40B4-BE49-F238E27FC236}">
                  <a16:creationId xmlns:a16="http://schemas.microsoft.com/office/drawing/2014/main" id="{B4876EFD-9410-43A3-BE17-7A8C7A99E0DA}"/>
                </a:ext>
              </a:extLst>
            </p:cNvPr>
            <p:cNvSpPr/>
            <p:nvPr/>
          </p:nvSpPr>
          <p:spPr>
            <a:xfrm>
              <a:off x="3312737" y="2753931"/>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sz="1600"/>
            </a:p>
          </p:txBody>
        </p:sp>
        <p:sp>
          <p:nvSpPr>
            <p:cNvPr id="884" name="フリーフォーム: 図形 883">
              <a:extLst>
                <a:ext uri="{FF2B5EF4-FFF2-40B4-BE49-F238E27FC236}">
                  <a16:creationId xmlns:a16="http://schemas.microsoft.com/office/drawing/2014/main" id="{F15CFDE9-2E98-4204-91BE-51D52653350D}"/>
                </a:ext>
              </a:extLst>
            </p:cNvPr>
            <p:cNvSpPr/>
            <p:nvPr/>
          </p:nvSpPr>
          <p:spPr>
            <a:xfrm>
              <a:off x="3340884"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6 h 25560"/>
                <a:gd name="connsiteX4" fmla="*/ 12853 w 25560"/>
                <a:gd name="connsiteY4" fmla="*/ 22566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6"/>
                  </a:lnTo>
                  <a:lnTo>
                    <a:pt x="12853" y="22566"/>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85" name="フリーフォーム: 図形 884">
              <a:extLst>
                <a:ext uri="{FF2B5EF4-FFF2-40B4-BE49-F238E27FC236}">
                  <a16:creationId xmlns:a16="http://schemas.microsoft.com/office/drawing/2014/main" id="{7EA7B5EB-429D-4D93-BE6F-6C22A2D5EDAE}"/>
                </a:ext>
              </a:extLst>
            </p:cNvPr>
            <p:cNvSpPr/>
            <p:nvPr/>
          </p:nvSpPr>
          <p:spPr>
            <a:xfrm>
              <a:off x="3369031"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sz="1600"/>
            </a:p>
          </p:txBody>
        </p:sp>
        <p:sp>
          <p:nvSpPr>
            <p:cNvPr id="886" name="フリーフォーム: 図形 885">
              <a:extLst>
                <a:ext uri="{FF2B5EF4-FFF2-40B4-BE49-F238E27FC236}">
                  <a16:creationId xmlns:a16="http://schemas.microsoft.com/office/drawing/2014/main" id="{91005595-BBFD-4FAB-A193-D8C8961085AC}"/>
                </a:ext>
              </a:extLst>
            </p:cNvPr>
            <p:cNvSpPr/>
            <p:nvPr/>
          </p:nvSpPr>
          <p:spPr>
            <a:xfrm>
              <a:off x="3127591" y="2642627"/>
              <a:ext cx="603142" cy="452591"/>
            </a:xfrm>
            <a:custGeom>
              <a:avLst/>
              <a:gdLst>
                <a:gd name="connsiteX0" fmla="*/ 29211 w 421741"/>
                <a:gd name="connsiteY0" fmla="*/ 201230 h 345061"/>
                <a:gd name="connsiteX1" fmla="*/ 39435 w 421741"/>
                <a:gd name="connsiteY1" fmla="*/ 191006 h 345061"/>
                <a:gd name="connsiteX2" fmla="*/ 383474 w 421741"/>
                <a:gd name="connsiteY2" fmla="*/ 191006 h 345061"/>
                <a:gd name="connsiteX3" fmla="*/ 393698 w 421741"/>
                <a:gd name="connsiteY3" fmla="*/ 201230 h 345061"/>
                <a:gd name="connsiteX4" fmla="*/ 393698 w 421741"/>
                <a:gd name="connsiteY4" fmla="*/ 287751 h 345061"/>
                <a:gd name="connsiteX5" fmla="*/ 383474 w 421741"/>
                <a:gd name="connsiteY5" fmla="*/ 297975 h 345061"/>
                <a:gd name="connsiteX6" fmla="*/ 39435 w 421741"/>
                <a:gd name="connsiteY6" fmla="*/ 297975 h 345061"/>
                <a:gd name="connsiteX7" fmla="*/ 29211 w 421741"/>
                <a:gd name="connsiteY7" fmla="*/ 287751 h 345061"/>
                <a:gd name="connsiteX8" fmla="*/ 29211 w 421741"/>
                <a:gd name="connsiteY8" fmla="*/ 201230 h 345061"/>
                <a:gd name="connsiteX9" fmla="*/ 293630 w 421741"/>
                <a:gd name="connsiteY9" fmla="*/ 174648 h 345061"/>
                <a:gd name="connsiteX10" fmla="*/ 129279 w 421741"/>
                <a:gd name="connsiteY10" fmla="*/ 174648 h 345061"/>
                <a:gd name="connsiteX11" fmla="*/ 129279 w 421741"/>
                <a:gd name="connsiteY11" fmla="*/ 152666 h 345061"/>
                <a:gd name="connsiteX12" fmla="*/ 293630 w 421741"/>
                <a:gd name="connsiteY12" fmla="*/ 152666 h 345061"/>
                <a:gd name="connsiteX13" fmla="*/ 293630 w 421741"/>
                <a:gd name="connsiteY13" fmla="*/ 174648 h 345061"/>
                <a:gd name="connsiteX14" fmla="*/ 39435 w 421741"/>
                <a:gd name="connsiteY14" fmla="*/ 136308 h 345061"/>
                <a:gd name="connsiteX15" fmla="*/ 29211 w 421741"/>
                <a:gd name="connsiteY15" fmla="*/ 126084 h 345061"/>
                <a:gd name="connsiteX16" fmla="*/ 29211 w 421741"/>
                <a:gd name="connsiteY16" fmla="*/ 39563 h 345061"/>
                <a:gd name="connsiteX17" fmla="*/ 39435 w 421741"/>
                <a:gd name="connsiteY17" fmla="*/ 29339 h 345061"/>
                <a:gd name="connsiteX18" fmla="*/ 383474 w 421741"/>
                <a:gd name="connsiteY18" fmla="*/ 29339 h 345061"/>
                <a:gd name="connsiteX19" fmla="*/ 393698 w 421741"/>
                <a:gd name="connsiteY19" fmla="*/ 39563 h 345061"/>
                <a:gd name="connsiteX20" fmla="*/ 393698 w 421741"/>
                <a:gd name="connsiteY20" fmla="*/ 126084 h 345061"/>
                <a:gd name="connsiteX21" fmla="*/ 383474 w 421741"/>
                <a:gd name="connsiteY21" fmla="*/ 136308 h 345061"/>
                <a:gd name="connsiteX22" fmla="*/ 39435 w 421741"/>
                <a:gd name="connsiteY22" fmla="*/ 136308 h 345061"/>
                <a:gd name="connsiteX23" fmla="*/ 39435 w 421741"/>
                <a:gd name="connsiteY23" fmla="*/ 314206 h 345061"/>
                <a:gd name="connsiteX24" fmla="*/ 196757 w 421741"/>
                <a:gd name="connsiteY24" fmla="*/ 314206 h 345061"/>
                <a:gd name="connsiteX25" fmla="*/ 196757 w 421741"/>
                <a:gd name="connsiteY25" fmla="*/ 339511 h 345061"/>
                <a:gd name="connsiteX26" fmla="*/ 196757 w 421741"/>
                <a:gd name="connsiteY26" fmla="*/ 339511 h 345061"/>
                <a:gd name="connsiteX27" fmla="*/ 196757 w 421741"/>
                <a:gd name="connsiteY27" fmla="*/ 339511 h 345061"/>
                <a:gd name="connsiteX28" fmla="*/ 211455 w 421741"/>
                <a:gd name="connsiteY28" fmla="*/ 336571 h 345061"/>
                <a:gd name="connsiteX29" fmla="*/ 226152 w 421741"/>
                <a:gd name="connsiteY29" fmla="*/ 339638 h 345061"/>
                <a:gd name="connsiteX30" fmla="*/ 226152 w 421741"/>
                <a:gd name="connsiteY30" fmla="*/ 314206 h 345061"/>
                <a:gd name="connsiteX31" fmla="*/ 383474 w 421741"/>
                <a:gd name="connsiteY31" fmla="*/ 314206 h 345061"/>
                <a:gd name="connsiteX32" fmla="*/ 409929 w 421741"/>
                <a:gd name="connsiteY32" fmla="*/ 287624 h 345061"/>
                <a:gd name="connsiteX33" fmla="*/ 409929 w 421741"/>
                <a:gd name="connsiteY33" fmla="*/ 201103 h 345061"/>
                <a:gd name="connsiteX34" fmla="*/ 383474 w 421741"/>
                <a:gd name="connsiteY34" fmla="*/ 174520 h 345061"/>
                <a:gd name="connsiteX35" fmla="*/ 323152 w 421741"/>
                <a:gd name="connsiteY35" fmla="*/ 174520 h 345061"/>
                <a:gd name="connsiteX36" fmla="*/ 323152 w 421741"/>
                <a:gd name="connsiteY36" fmla="*/ 152539 h 345061"/>
                <a:gd name="connsiteX37" fmla="*/ 383474 w 421741"/>
                <a:gd name="connsiteY37" fmla="*/ 152539 h 345061"/>
                <a:gd name="connsiteX38" fmla="*/ 409929 w 421741"/>
                <a:gd name="connsiteY38" fmla="*/ 125956 h 345061"/>
                <a:gd name="connsiteX39" fmla="*/ 409929 w 421741"/>
                <a:gd name="connsiteY39" fmla="*/ 39435 h 345061"/>
                <a:gd name="connsiteX40" fmla="*/ 383474 w 421741"/>
                <a:gd name="connsiteY40" fmla="*/ 12853 h 345061"/>
                <a:gd name="connsiteX41" fmla="*/ 39435 w 421741"/>
                <a:gd name="connsiteY41" fmla="*/ 12853 h 345061"/>
                <a:gd name="connsiteX42" fmla="*/ 12853 w 421741"/>
                <a:gd name="connsiteY42" fmla="*/ 39435 h 345061"/>
                <a:gd name="connsiteX43" fmla="*/ 12853 w 421741"/>
                <a:gd name="connsiteY43" fmla="*/ 125956 h 345061"/>
                <a:gd name="connsiteX44" fmla="*/ 39435 w 421741"/>
                <a:gd name="connsiteY44" fmla="*/ 152539 h 345061"/>
                <a:gd name="connsiteX45" fmla="*/ 99757 w 421741"/>
                <a:gd name="connsiteY45" fmla="*/ 152539 h 345061"/>
                <a:gd name="connsiteX46" fmla="*/ 99757 w 421741"/>
                <a:gd name="connsiteY46" fmla="*/ 174520 h 345061"/>
                <a:gd name="connsiteX47" fmla="*/ 39435 w 421741"/>
                <a:gd name="connsiteY47" fmla="*/ 174520 h 345061"/>
                <a:gd name="connsiteX48" fmla="*/ 12853 w 421741"/>
                <a:gd name="connsiteY48" fmla="*/ 201103 h 345061"/>
                <a:gd name="connsiteX49" fmla="*/ 12853 w 421741"/>
                <a:gd name="connsiteY49" fmla="*/ 287624 h 345061"/>
                <a:gd name="connsiteX50" fmla="*/ 39435 w 421741"/>
                <a:gd name="connsiteY50" fmla="*/ 314206 h 34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21741" h="345061">
                  <a:moveTo>
                    <a:pt x="29211" y="201230"/>
                  </a:moveTo>
                  <a:cubicBezTo>
                    <a:pt x="29211" y="195607"/>
                    <a:pt x="33812" y="191006"/>
                    <a:pt x="39435" y="191006"/>
                  </a:cubicBezTo>
                  <a:lnTo>
                    <a:pt x="383474" y="191006"/>
                  </a:lnTo>
                  <a:cubicBezTo>
                    <a:pt x="389097" y="191006"/>
                    <a:pt x="393698" y="195607"/>
                    <a:pt x="393698" y="201230"/>
                  </a:cubicBezTo>
                  <a:lnTo>
                    <a:pt x="393698" y="287751"/>
                  </a:lnTo>
                  <a:cubicBezTo>
                    <a:pt x="393698" y="293375"/>
                    <a:pt x="389097" y="297975"/>
                    <a:pt x="383474" y="297975"/>
                  </a:cubicBezTo>
                  <a:lnTo>
                    <a:pt x="39435" y="297975"/>
                  </a:lnTo>
                  <a:cubicBezTo>
                    <a:pt x="33812" y="297975"/>
                    <a:pt x="29211" y="293502"/>
                    <a:pt x="29211" y="287751"/>
                  </a:cubicBezTo>
                  <a:lnTo>
                    <a:pt x="29211" y="201230"/>
                  </a:lnTo>
                  <a:close/>
                  <a:moveTo>
                    <a:pt x="293630" y="174648"/>
                  </a:moveTo>
                  <a:lnTo>
                    <a:pt x="129279" y="174648"/>
                  </a:lnTo>
                  <a:lnTo>
                    <a:pt x="129279" y="152666"/>
                  </a:lnTo>
                  <a:lnTo>
                    <a:pt x="293630" y="152666"/>
                  </a:lnTo>
                  <a:lnTo>
                    <a:pt x="293630" y="174648"/>
                  </a:lnTo>
                  <a:close/>
                  <a:moveTo>
                    <a:pt x="39435" y="136308"/>
                  </a:moveTo>
                  <a:cubicBezTo>
                    <a:pt x="33812" y="136308"/>
                    <a:pt x="29211" y="131707"/>
                    <a:pt x="29211" y="126084"/>
                  </a:cubicBezTo>
                  <a:lnTo>
                    <a:pt x="29211" y="39563"/>
                  </a:lnTo>
                  <a:cubicBezTo>
                    <a:pt x="29211" y="33940"/>
                    <a:pt x="33812" y="29339"/>
                    <a:pt x="39435" y="29339"/>
                  </a:cubicBezTo>
                  <a:lnTo>
                    <a:pt x="383474" y="29339"/>
                  </a:lnTo>
                  <a:cubicBezTo>
                    <a:pt x="389097" y="29339"/>
                    <a:pt x="393698" y="33940"/>
                    <a:pt x="393698" y="39563"/>
                  </a:cubicBezTo>
                  <a:lnTo>
                    <a:pt x="393698" y="126084"/>
                  </a:lnTo>
                  <a:cubicBezTo>
                    <a:pt x="393698" y="131707"/>
                    <a:pt x="389097" y="136308"/>
                    <a:pt x="383474" y="136308"/>
                  </a:cubicBezTo>
                  <a:lnTo>
                    <a:pt x="39435" y="136308"/>
                  </a:lnTo>
                  <a:close/>
                  <a:moveTo>
                    <a:pt x="39435" y="314206"/>
                  </a:moveTo>
                  <a:lnTo>
                    <a:pt x="196757" y="314206"/>
                  </a:lnTo>
                  <a:lnTo>
                    <a:pt x="196757" y="339511"/>
                  </a:lnTo>
                  <a:cubicBezTo>
                    <a:pt x="196757" y="339511"/>
                    <a:pt x="196757" y="339511"/>
                    <a:pt x="196757" y="339511"/>
                  </a:cubicBezTo>
                  <a:lnTo>
                    <a:pt x="196757" y="339511"/>
                  </a:lnTo>
                  <a:cubicBezTo>
                    <a:pt x="201230" y="337721"/>
                    <a:pt x="206215" y="336571"/>
                    <a:pt x="211455" y="336571"/>
                  </a:cubicBezTo>
                  <a:cubicBezTo>
                    <a:pt x="216694" y="336571"/>
                    <a:pt x="221678" y="337721"/>
                    <a:pt x="226152" y="339638"/>
                  </a:cubicBezTo>
                  <a:lnTo>
                    <a:pt x="226152" y="314206"/>
                  </a:lnTo>
                  <a:lnTo>
                    <a:pt x="383474" y="314206"/>
                  </a:lnTo>
                  <a:cubicBezTo>
                    <a:pt x="398043" y="314206"/>
                    <a:pt x="409929" y="302321"/>
                    <a:pt x="409929" y="287624"/>
                  </a:cubicBezTo>
                  <a:lnTo>
                    <a:pt x="409929" y="201103"/>
                  </a:lnTo>
                  <a:cubicBezTo>
                    <a:pt x="409929" y="186533"/>
                    <a:pt x="398043" y="174520"/>
                    <a:pt x="383474" y="174520"/>
                  </a:cubicBezTo>
                  <a:lnTo>
                    <a:pt x="323152" y="174520"/>
                  </a:lnTo>
                  <a:lnTo>
                    <a:pt x="323152" y="152539"/>
                  </a:lnTo>
                  <a:lnTo>
                    <a:pt x="383474" y="152539"/>
                  </a:lnTo>
                  <a:cubicBezTo>
                    <a:pt x="398043" y="152539"/>
                    <a:pt x="409929" y="140653"/>
                    <a:pt x="409929" y="125956"/>
                  </a:cubicBezTo>
                  <a:lnTo>
                    <a:pt x="409929" y="39435"/>
                  </a:lnTo>
                  <a:cubicBezTo>
                    <a:pt x="409929" y="24866"/>
                    <a:pt x="398043" y="12853"/>
                    <a:pt x="383474" y="12853"/>
                  </a:cubicBezTo>
                  <a:lnTo>
                    <a:pt x="39435" y="12853"/>
                  </a:lnTo>
                  <a:cubicBezTo>
                    <a:pt x="24866" y="12853"/>
                    <a:pt x="12853" y="24738"/>
                    <a:pt x="12853" y="39435"/>
                  </a:cubicBezTo>
                  <a:lnTo>
                    <a:pt x="12853" y="125956"/>
                  </a:lnTo>
                  <a:cubicBezTo>
                    <a:pt x="12853" y="140525"/>
                    <a:pt x="24738" y="152539"/>
                    <a:pt x="39435" y="152539"/>
                  </a:cubicBezTo>
                  <a:lnTo>
                    <a:pt x="99757" y="152539"/>
                  </a:lnTo>
                  <a:lnTo>
                    <a:pt x="99757" y="174520"/>
                  </a:lnTo>
                  <a:lnTo>
                    <a:pt x="39435" y="174520"/>
                  </a:lnTo>
                  <a:cubicBezTo>
                    <a:pt x="24866" y="174520"/>
                    <a:pt x="12853" y="186406"/>
                    <a:pt x="12853" y="201103"/>
                  </a:cubicBezTo>
                  <a:lnTo>
                    <a:pt x="12853" y="287624"/>
                  </a:lnTo>
                  <a:cubicBezTo>
                    <a:pt x="12853" y="302193"/>
                    <a:pt x="24738" y="314206"/>
                    <a:pt x="39435" y="314206"/>
                  </a:cubicBezTo>
                </a:path>
              </a:pathLst>
            </a:custGeom>
            <a:solidFill>
              <a:srgbClr val="00B1A9"/>
            </a:solidFill>
            <a:ln w="12772" cap="flat">
              <a:noFill/>
              <a:prstDash val="solid"/>
              <a:miter/>
            </a:ln>
          </p:spPr>
          <p:txBody>
            <a:bodyPr rtlCol="0" anchor="ctr"/>
            <a:lstStyle/>
            <a:p>
              <a:endParaRPr lang="ja-JP" altLang="en-US" sz="1600"/>
            </a:p>
          </p:txBody>
        </p:sp>
        <p:sp>
          <p:nvSpPr>
            <p:cNvPr id="887" name="フリーフォーム: 図形 886">
              <a:extLst>
                <a:ext uri="{FF2B5EF4-FFF2-40B4-BE49-F238E27FC236}">
                  <a16:creationId xmlns:a16="http://schemas.microsoft.com/office/drawing/2014/main" id="{BA7C0216-52E1-414F-B000-C6CE8A52CBDE}"/>
                </a:ext>
              </a:extLst>
            </p:cNvPr>
            <p:cNvSpPr/>
            <p:nvPr/>
          </p:nvSpPr>
          <p:spPr>
            <a:xfrm>
              <a:off x="3456578" y="2932118"/>
              <a:ext cx="54831" cy="50288"/>
            </a:xfrm>
            <a:custGeom>
              <a:avLst/>
              <a:gdLst>
                <a:gd name="connsiteX0" fmla="*/ 12853 w 38340"/>
                <a:gd name="connsiteY0" fmla="*/ 12853 h 38340"/>
                <a:gd name="connsiteX1" fmla="*/ 34706 w 38340"/>
                <a:gd name="connsiteY1" fmla="*/ 12853 h 38340"/>
                <a:gd name="connsiteX2" fmla="*/ 34706 w 38340"/>
                <a:gd name="connsiteY2" fmla="*/ 34707 h 38340"/>
                <a:gd name="connsiteX3" fmla="*/ 12853 w 38340"/>
                <a:gd name="connsiteY3" fmla="*/ 34707 h 38340"/>
              </a:gdLst>
              <a:ahLst/>
              <a:cxnLst>
                <a:cxn ang="0">
                  <a:pos x="connsiteX0" y="connsiteY0"/>
                </a:cxn>
                <a:cxn ang="0">
                  <a:pos x="connsiteX1" y="connsiteY1"/>
                </a:cxn>
                <a:cxn ang="0">
                  <a:pos x="connsiteX2" y="connsiteY2"/>
                </a:cxn>
                <a:cxn ang="0">
                  <a:pos x="connsiteX3" y="connsiteY3"/>
                </a:cxn>
              </a:cxnLst>
              <a:rect l="l" t="t" r="r" b="b"/>
              <a:pathLst>
                <a:path w="38340" h="38340">
                  <a:moveTo>
                    <a:pt x="12853" y="12853"/>
                  </a:moveTo>
                  <a:lnTo>
                    <a:pt x="34706" y="12853"/>
                  </a:lnTo>
                  <a:lnTo>
                    <a:pt x="34706" y="34707"/>
                  </a:lnTo>
                  <a:lnTo>
                    <a:pt x="12853" y="34707"/>
                  </a:lnTo>
                  <a:close/>
                </a:path>
              </a:pathLst>
            </a:custGeom>
            <a:solidFill>
              <a:srgbClr val="00B1A9"/>
            </a:solidFill>
            <a:ln w="12772" cap="flat">
              <a:noFill/>
              <a:prstDash val="solid"/>
              <a:miter/>
            </a:ln>
          </p:spPr>
          <p:txBody>
            <a:bodyPr rtlCol="0" anchor="ctr"/>
            <a:lstStyle/>
            <a:p>
              <a:endParaRPr lang="ja-JP" altLang="en-US" sz="1600"/>
            </a:p>
          </p:txBody>
        </p:sp>
        <p:sp>
          <p:nvSpPr>
            <p:cNvPr id="888" name="フリーフォーム: 図形 887">
              <a:extLst>
                <a:ext uri="{FF2B5EF4-FFF2-40B4-BE49-F238E27FC236}">
                  <a16:creationId xmlns:a16="http://schemas.microsoft.com/office/drawing/2014/main" id="{A077DAC8-EE7A-4CF5-A0E9-579146E7D8A6}"/>
                </a:ext>
              </a:extLst>
            </p:cNvPr>
            <p:cNvSpPr/>
            <p:nvPr/>
          </p:nvSpPr>
          <p:spPr>
            <a:xfrm>
              <a:off x="3518903" y="2932118"/>
              <a:ext cx="54831" cy="50288"/>
            </a:xfrm>
            <a:custGeom>
              <a:avLst/>
              <a:gdLst>
                <a:gd name="connsiteX0" fmla="*/ 34706 w 38340"/>
                <a:gd name="connsiteY0" fmla="*/ 12853 h 38340"/>
                <a:gd name="connsiteX1" fmla="*/ 12853 w 38340"/>
                <a:gd name="connsiteY1" fmla="*/ 12853 h 38340"/>
                <a:gd name="connsiteX2" fmla="*/ 12853 w 38340"/>
                <a:gd name="connsiteY2" fmla="*/ 34451 h 38340"/>
                <a:gd name="connsiteX3" fmla="*/ 12853 w 38340"/>
                <a:gd name="connsiteY3" fmla="*/ 34451 h 38340"/>
                <a:gd name="connsiteX4" fmla="*/ 12853 w 38340"/>
                <a:gd name="connsiteY4" fmla="*/ 34579 h 38340"/>
                <a:gd name="connsiteX5" fmla="*/ 34706 w 38340"/>
                <a:gd name="connsiteY5" fmla="*/ 34579 h 38340"/>
                <a:gd name="connsiteX6" fmla="*/ 34706 w 38340"/>
                <a:gd name="connsiteY6" fmla="*/ 12853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34706" y="12853"/>
                  </a:moveTo>
                  <a:lnTo>
                    <a:pt x="12853" y="12853"/>
                  </a:lnTo>
                  <a:lnTo>
                    <a:pt x="12853" y="34451"/>
                  </a:lnTo>
                  <a:lnTo>
                    <a:pt x="12853" y="34451"/>
                  </a:lnTo>
                  <a:lnTo>
                    <a:pt x="12853" y="34579"/>
                  </a:lnTo>
                  <a:lnTo>
                    <a:pt x="34706" y="34579"/>
                  </a:lnTo>
                  <a:lnTo>
                    <a:pt x="34706" y="12853"/>
                  </a:lnTo>
                  <a:close/>
                </a:path>
              </a:pathLst>
            </a:custGeom>
            <a:solidFill>
              <a:srgbClr val="00B1A9"/>
            </a:solidFill>
            <a:ln w="12772" cap="flat">
              <a:noFill/>
              <a:prstDash val="solid"/>
              <a:miter/>
            </a:ln>
          </p:spPr>
          <p:txBody>
            <a:bodyPr rtlCol="0" anchor="ctr"/>
            <a:lstStyle/>
            <a:p>
              <a:endParaRPr lang="ja-JP" altLang="en-US" sz="1600"/>
            </a:p>
          </p:txBody>
        </p:sp>
        <p:sp>
          <p:nvSpPr>
            <p:cNvPr id="889" name="フリーフォーム: 図形 888">
              <a:extLst>
                <a:ext uri="{FF2B5EF4-FFF2-40B4-BE49-F238E27FC236}">
                  <a16:creationId xmlns:a16="http://schemas.microsoft.com/office/drawing/2014/main" id="{9B74B6FD-B244-4217-88FA-2BA55879FA3D}"/>
                </a:ext>
              </a:extLst>
            </p:cNvPr>
            <p:cNvSpPr/>
            <p:nvPr/>
          </p:nvSpPr>
          <p:spPr>
            <a:xfrm>
              <a:off x="3581410" y="2932118"/>
              <a:ext cx="54831" cy="50288"/>
            </a:xfrm>
            <a:custGeom>
              <a:avLst/>
              <a:gdLst>
                <a:gd name="connsiteX0" fmla="*/ 34579 w 38340"/>
                <a:gd name="connsiteY0" fmla="*/ 12853 h 38340"/>
                <a:gd name="connsiteX1" fmla="*/ 12853 w 38340"/>
                <a:gd name="connsiteY1" fmla="*/ 12853 h 38340"/>
                <a:gd name="connsiteX2" fmla="*/ 12853 w 38340"/>
                <a:gd name="connsiteY2" fmla="*/ 34451 h 38340"/>
                <a:gd name="connsiteX3" fmla="*/ 12853 w 38340"/>
                <a:gd name="connsiteY3" fmla="*/ 34451 h 38340"/>
                <a:gd name="connsiteX4" fmla="*/ 12853 w 38340"/>
                <a:gd name="connsiteY4" fmla="*/ 34579 h 38340"/>
                <a:gd name="connsiteX5" fmla="*/ 34579 w 38340"/>
                <a:gd name="connsiteY5" fmla="*/ 34579 h 38340"/>
                <a:gd name="connsiteX6" fmla="*/ 34579 w 38340"/>
                <a:gd name="connsiteY6" fmla="*/ 12853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34579" y="12853"/>
                  </a:moveTo>
                  <a:lnTo>
                    <a:pt x="12853" y="12853"/>
                  </a:lnTo>
                  <a:lnTo>
                    <a:pt x="12853" y="34451"/>
                  </a:lnTo>
                  <a:lnTo>
                    <a:pt x="12853" y="34451"/>
                  </a:lnTo>
                  <a:lnTo>
                    <a:pt x="12853" y="34579"/>
                  </a:lnTo>
                  <a:lnTo>
                    <a:pt x="34579" y="34579"/>
                  </a:lnTo>
                  <a:lnTo>
                    <a:pt x="34579" y="12853"/>
                  </a:lnTo>
                  <a:close/>
                </a:path>
              </a:pathLst>
            </a:custGeom>
            <a:solidFill>
              <a:srgbClr val="00B1A9"/>
            </a:solidFill>
            <a:ln w="12772" cap="flat">
              <a:noFill/>
              <a:prstDash val="solid"/>
              <a:miter/>
            </a:ln>
          </p:spPr>
          <p:txBody>
            <a:bodyPr rtlCol="0" anchor="ctr"/>
            <a:lstStyle/>
            <a:p>
              <a:endParaRPr lang="ja-JP" altLang="en-US" sz="1600"/>
            </a:p>
          </p:txBody>
        </p:sp>
        <p:sp>
          <p:nvSpPr>
            <p:cNvPr id="890" name="フリーフォーム: 図形 889">
              <a:extLst>
                <a:ext uri="{FF2B5EF4-FFF2-40B4-BE49-F238E27FC236}">
                  <a16:creationId xmlns:a16="http://schemas.microsoft.com/office/drawing/2014/main" id="{F84A08E7-257C-4FD6-B0C2-B6FC5056836A}"/>
                </a:ext>
              </a:extLst>
            </p:cNvPr>
            <p:cNvSpPr/>
            <p:nvPr/>
          </p:nvSpPr>
          <p:spPr>
            <a:xfrm>
              <a:off x="320015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891" name="フリーフォーム: 図形 890">
              <a:extLst>
                <a:ext uri="{FF2B5EF4-FFF2-40B4-BE49-F238E27FC236}">
                  <a16:creationId xmlns:a16="http://schemas.microsoft.com/office/drawing/2014/main" id="{8C112D5B-7B2F-4AB8-9B93-D3DEA1D2C06E}"/>
                </a:ext>
              </a:extLst>
            </p:cNvPr>
            <p:cNvSpPr/>
            <p:nvPr/>
          </p:nvSpPr>
          <p:spPr>
            <a:xfrm>
              <a:off x="3228297" y="2914015"/>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sz="1600"/>
            </a:p>
          </p:txBody>
        </p:sp>
        <p:sp>
          <p:nvSpPr>
            <p:cNvPr id="892" name="フリーフォーム: 図形 891">
              <a:extLst>
                <a:ext uri="{FF2B5EF4-FFF2-40B4-BE49-F238E27FC236}">
                  <a16:creationId xmlns:a16="http://schemas.microsoft.com/office/drawing/2014/main" id="{412DC24A-A709-4C61-A68D-02EDF8BABD9C}"/>
                </a:ext>
              </a:extLst>
            </p:cNvPr>
            <p:cNvSpPr/>
            <p:nvPr/>
          </p:nvSpPr>
          <p:spPr>
            <a:xfrm>
              <a:off x="3256445"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893" name="フリーフォーム: 図形 892">
              <a:extLst>
                <a:ext uri="{FF2B5EF4-FFF2-40B4-BE49-F238E27FC236}">
                  <a16:creationId xmlns:a16="http://schemas.microsoft.com/office/drawing/2014/main" id="{643CC12D-0383-47BD-B8A8-4731482FDB45}"/>
                </a:ext>
              </a:extLst>
            </p:cNvPr>
            <p:cNvSpPr/>
            <p:nvPr/>
          </p:nvSpPr>
          <p:spPr>
            <a:xfrm>
              <a:off x="328459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894" name="フリーフォーム: 図形 893">
              <a:extLst>
                <a:ext uri="{FF2B5EF4-FFF2-40B4-BE49-F238E27FC236}">
                  <a16:creationId xmlns:a16="http://schemas.microsoft.com/office/drawing/2014/main" id="{59343966-6855-41C2-9A22-3426ABDC23A2}"/>
                </a:ext>
              </a:extLst>
            </p:cNvPr>
            <p:cNvSpPr/>
            <p:nvPr/>
          </p:nvSpPr>
          <p:spPr>
            <a:xfrm>
              <a:off x="3312737"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895" name="フリーフォーム: 図形 894">
              <a:extLst>
                <a:ext uri="{FF2B5EF4-FFF2-40B4-BE49-F238E27FC236}">
                  <a16:creationId xmlns:a16="http://schemas.microsoft.com/office/drawing/2014/main" id="{0BC5158B-A016-41A2-BA70-17BE7CF6C2BA}"/>
                </a:ext>
              </a:extLst>
            </p:cNvPr>
            <p:cNvSpPr/>
            <p:nvPr/>
          </p:nvSpPr>
          <p:spPr>
            <a:xfrm>
              <a:off x="3340884" y="2914015"/>
              <a:ext cx="36554" cy="33525"/>
            </a:xfrm>
            <a:custGeom>
              <a:avLst/>
              <a:gdLst>
                <a:gd name="connsiteX0" fmla="*/ 12853 w 25560"/>
                <a:gd name="connsiteY0" fmla="*/ 12853 h 25560"/>
                <a:gd name="connsiteX1" fmla="*/ 12853 w 25560"/>
                <a:gd name="connsiteY1" fmla="*/ 22565 h 25560"/>
                <a:gd name="connsiteX2" fmla="*/ 12853 w 25560"/>
                <a:gd name="connsiteY2" fmla="*/ 22565 h 25560"/>
                <a:gd name="connsiteX3" fmla="*/ 12853 w 25560"/>
                <a:gd name="connsiteY3" fmla="*/ 22693 h 25560"/>
                <a:gd name="connsiteX4" fmla="*/ 22694 w 25560"/>
                <a:gd name="connsiteY4" fmla="*/ 22693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5"/>
                  </a:lnTo>
                  <a:lnTo>
                    <a:pt x="12853" y="22565"/>
                  </a:lnTo>
                  <a:lnTo>
                    <a:pt x="12853" y="22693"/>
                  </a:lnTo>
                  <a:lnTo>
                    <a:pt x="22694" y="22693"/>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sz="1600"/>
            </a:p>
          </p:txBody>
        </p:sp>
        <p:sp>
          <p:nvSpPr>
            <p:cNvPr id="896" name="フリーフォーム: 図形 895">
              <a:extLst>
                <a:ext uri="{FF2B5EF4-FFF2-40B4-BE49-F238E27FC236}">
                  <a16:creationId xmlns:a16="http://schemas.microsoft.com/office/drawing/2014/main" id="{CA1AE959-8BA6-4C3F-89AF-C0ADFD634C26}"/>
                </a:ext>
              </a:extLst>
            </p:cNvPr>
            <p:cNvSpPr/>
            <p:nvPr/>
          </p:nvSpPr>
          <p:spPr>
            <a:xfrm>
              <a:off x="336903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897" name="フリーフォーム: 図形 896">
              <a:extLst>
                <a:ext uri="{FF2B5EF4-FFF2-40B4-BE49-F238E27FC236}">
                  <a16:creationId xmlns:a16="http://schemas.microsoft.com/office/drawing/2014/main" id="{5210CC53-447C-45F7-A1B9-9510DCB5D596}"/>
                </a:ext>
              </a:extLst>
            </p:cNvPr>
            <p:cNvSpPr/>
            <p:nvPr/>
          </p:nvSpPr>
          <p:spPr>
            <a:xfrm>
              <a:off x="320015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898" name="フリーフォーム: 図形 897">
              <a:extLst>
                <a:ext uri="{FF2B5EF4-FFF2-40B4-BE49-F238E27FC236}">
                  <a16:creationId xmlns:a16="http://schemas.microsoft.com/office/drawing/2014/main" id="{FA002B3B-5F5B-46C5-875A-E390481B33AF}"/>
                </a:ext>
              </a:extLst>
            </p:cNvPr>
            <p:cNvSpPr/>
            <p:nvPr/>
          </p:nvSpPr>
          <p:spPr>
            <a:xfrm>
              <a:off x="3228297" y="2939829"/>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sz="1600"/>
            </a:p>
          </p:txBody>
        </p:sp>
        <p:sp>
          <p:nvSpPr>
            <p:cNvPr id="899" name="フリーフォーム: 図形 898">
              <a:extLst>
                <a:ext uri="{FF2B5EF4-FFF2-40B4-BE49-F238E27FC236}">
                  <a16:creationId xmlns:a16="http://schemas.microsoft.com/office/drawing/2014/main" id="{AF7717BA-8F40-4F1E-BF00-2E57AB4A445C}"/>
                </a:ext>
              </a:extLst>
            </p:cNvPr>
            <p:cNvSpPr/>
            <p:nvPr/>
          </p:nvSpPr>
          <p:spPr>
            <a:xfrm>
              <a:off x="3256445"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00" name="フリーフォーム: 図形 899">
              <a:extLst>
                <a:ext uri="{FF2B5EF4-FFF2-40B4-BE49-F238E27FC236}">
                  <a16:creationId xmlns:a16="http://schemas.microsoft.com/office/drawing/2014/main" id="{9056F51D-DF46-434E-8705-499EE5F6C681}"/>
                </a:ext>
              </a:extLst>
            </p:cNvPr>
            <p:cNvSpPr/>
            <p:nvPr/>
          </p:nvSpPr>
          <p:spPr>
            <a:xfrm>
              <a:off x="328459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01" name="フリーフォーム: 図形 900">
              <a:extLst>
                <a:ext uri="{FF2B5EF4-FFF2-40B4-BE49-F238E27FC236}">
                  <a16:creationId xmlns:a16="http://schemas.microsoft.com/office/drawing/2014/main" id="{992072E2-AE72-4599-B44A-F069A8D58863}"/>
                </a:ext>
              </a:extLst>
            </p:cNvPr>
            <p:cNvSpPr/>
            <p:nvPr/>
          </p:nvSpPr>
          <p:spPr>
            <a:xfrm>
              <a:off x="3312737"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02" name="フリーフォーム: 図形 901">
              <a:extLst>
                <a:ext uri="{FF2B5EF4-FFF2-40B4-BE49-F238E27FC236}">
                  <a16:creationId xmlns:a16="http://schemas.microsoft.com/office/drawing/2014/main" id="{295E7537-6508-46A2-90D1-85AE8F29EA7F}"/>
                </a:ext>
              </a:extLst>
            </p:cNvPr>
            <p:cNvSpPr/>
            <p:nvPr/>
          </p:nvSpPr>
          <p:spPr>
            <a:xfrm>
              <a:off x="3340884" y="2939829"/>
              <a:ext cx="36554" cy="33525"/>
            </a:xfrm>
            <a:custGeom>
              <a:avLst/>
              <a:gdLst>
                <a:gd name="connsiteX0" fmla="*/ 12853 w 25560"/>
                <a:gd name="connsiteY0" fmla="*/ 12853 h 25560"/>
                <a:gd name="connsiteX1" fmla="*/ 12853 w 25560"/>
                <a:gd name="connsiteY1" fmla="*/ 22566 h 25560"/>
                <a:gd name="connsiteX2" fmla="*/ 12853 w 25560"/>
                <a:gd name="connsiteY2" fmla="*/ 22693 h 25560"/>
                <a:gd name="connsiteX3" fmla="*/ 12853 w 25560"/>
                <a:gd name="connsiteY3" fmla="*/ 22821 h 25560"/>
                <a:gd name="connsiteX4" fmla="*/ 22694 w 25560"/>
                <a:gd name="connsiteY4" fmla="*/ 22821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6"/>
                  </a:lnTo>
                  <a:lnTo>
                    <a:pt x="12853" y="22693"/>
                  </a:lnTo>
                  <a:lnTo>
                    <a:pt x="12853" y="22821"/>
                  </a:lnTo>
                  <a:lnTo>
                    <a:pt x="22694" y="22821"/>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sz="1600"/>
            </a:p>
          </p:txBody>
        </p:sp>
        <p:sp>
          <p:nvSpPr>
            <p:cNvPr id="903" name="フリーフォーム: 図形 902">
              <a:extLst>
                <a:ext uri="{FF2B5EF4-FFF2-40B4-BE49-F238E27FC236}">
                  <a16:creationId xmlns:a16="http://schemas.microsoft.com/office/drawing/2014/main" id="{456543C8-9898-4D50-AE17-E12D510BB1FD}"/>
                </a:ext>
              </a:extLst>
            </p:cNvPr>
            <p:cNvSpPr/>
            <p:nvPr/>
          </p:nvSpPr>
          <p:spPr>
            <a:xfrm>
              <a:off x="336903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04" name="フリーフォーム: 図形 903">
              <a:extLst>
                <a:ext uri="{FF2B5EF4-FFF2-40B4-BE49-F238E27FC236}">
                  <a16:creationId xmlns:a16="http://schemas.microsoft.com/office/drawing/2014/main" id="{3B49FB3B-A8E8-468E-B23A-46DDEC765031}"/>
                </a:ext>
              </a:extLst>
            </p:cNvPr>
            <p:cNvSpPr/>
            <p:nvPr/>
          </p:nvSpPr>
          <p:spPr>
            <a:xfrm>
              <a:off x="320015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05" name="フリーフォーム: 図形 904">
              <a:extLst>
                <a:ext uri="{FF2B5EF4-FFF2-40B4-BE49-F238E27FC236}">
                  <a16:creationId xmlns:a16="http://schemas.microsoft.com/office/drawing/2014/main" id="{5087BCC1-1D6C-4DC3-B2B4-E597ACC3C4D5}"/>
                </a:ext>
              </a:extLst>
            </p:cNvPr>
            <p:cNvSpPr/>
            <p:nvPr/>
          </p:nvSpPr>
          <p:spPr>
            <a:xfrm>
              <a:off x="3228297" y="2965811"/>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sz="1600"/>
            </a:p>
          </p:txBody>
        </p:sp>
        <p:sp>
          <p:nvSpPr>
            <p:cNvPr id="906" name="フリーフォーム: 図形 905">
              <a:extLst>
                <a:ext uri="{FF2B5EF4-FFF2-40B4-BE49-F238E27FC236}">
                  <a16:creationId xmlns:a16="http://schemas.microsoft.com/office/drawing/2014/main" id="{C73BABB3-FDEC-4A38-92F3-AA73A3CBFFE0}"/>
                </a:ext>
              </a:extLst>
            </p:cNvPr>
            <p:cNvSpPr/>
            <p:nvPr/>
          </p:nvSpPr>
          <p:spPr>
            <a:xfrm>
              <a:off x="3256445"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07" name="フリーフォーム: 図形 906">
              <a:extLst>
                <a:ext uri="{FF2B5EF4-FFF2-40B4-BE49-F238E27FC236}">
                  <a16:creationId xmlns:a16="http://schemas.microsoft.com/office/drawing/2014/main" id="{6113797A-B598-4FB8-8EF4-0471CE7EECDE}"/>
                </a:ext>
              </a:extLst>
            </p:cNvPr>
            <p:cNvSpPr/>
            <p:nvPr/>
          </p:nvSpPr>
          <p:spPr>
            <a:xfrm>
              <a:off x="328459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08" name="フリーフォーム: 図形 907">
              <a:extLst>
                <a:ext uri="{FF2B5EF4-FFF2-40B4-BE49-F238E27FC236}">
                  <a16:creationId xmlns:a16="http://schemas.microsoft.com/office/drawing/2014/main" id="{05676B0A-E25E-45EC-ABC7-06314FA62E4C}"/>
                </a:ext>
              </a:extLst>
            </p:cNvPr>
            <p:cNvSpPr/>
            <p:nvPr/>
          </p:nvSpPr>
          <p:spPr>
            <a:xfrm>
              <a:off x="3312737"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09" name="フリーフォーム: 図形 908">
              <a:extLst>
                <a:ext uri="{FF2B5EF4-FFF2-40B4-BE49-F238E27FC236}">
                  <a16:creationId xmlns:a16="http://schemas.microsoft.com/office/drawing/2014/main" id="{4B816AD9-3E67-4E97-909D-9A114A6F405B}"/>
                </a:ext>
              </a:extLst>
            </p:cNvPr>
            <p:cNvSpPr/>
            <p:nvPr/>
          </p:nvSpPr>
          <p:spPr>
            <a:xfrm>
              <a:off x="3340884" y="2965811"/>
              <a:ext cx="36554" cy="33525"/>
            </a:xfrm>
            <a:custGeom>
              <a:avLst/>
              <a:gdLst>
                <a:gd name="connsiteX0" fmla="*/ 12853 w 25560"/>
                <a:gd name="connsiteY0" fmla="*/ 12853 h 25560"/>
                <a:gd name="connsiteX1" fmla="*/ 12853 w 25560"/>
                <a:gd name="connsiteY1" fmla="*/ 22565 h 25560"/>
                <a:gd name="connsiteX2" fmla="*/ 12853 w 25560"/>
                <a:gd name="connsiteY2" fmla="*/ 22565 h 25560"/>
                <a:gd name="connsiteX3" fmla="*/ 12853 w 25560"/>
                <a:gd name="connsiteY3" fmla="*/ 22693 h 25560"/>
                <a:gd name="connsiteX4" fmla="*/ 22694 w 25560"/>
                <a:gd name="connsiteY4" fmla="*/ 22693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5"/>
                  </a:lnTo>
                  <a:lnTo>
                    <a:pt x="12853" y="22565"/>
                  </a:lnTo>
                  <a:lnTo>
                    <a:pt x="12853" y="22693"/>
                  </a:lnTo>
                  <a:lnTo>
                    <a:pt x="22694" y="22693"/>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sz="1600"/>
            </a:p>
          </p:txBody>
        </p:sp>
        <p:sp>
          <p:nvSpPr>
            <p:cNvPr id="910" name="フリーフォーム: 図形 909">
              <a:extLst>
                <a:ext uri="{FF2B5EF4-FFF2-40B4-BE49-F238E27FC236}">
                  <a16:creationId xmlns:a16="http://schemas.microsoft.com/office/drawing/2014/main" id="{A8E70972-551E-496D-9EEE-CC13FE95580C}"/>
                </a:ext>
              </a:extLst>
            </p:cNvPr>
            <p:cNvSpPr/>
            <p:nvPr/>
          </p:nvSpPr>
          <p:spPr>
            <a:xfrm>
              <a:off x="336903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sz="1600"/>
            </a:p>
          </p:txBody>
        </p:sp>
        <p:sp>
          <p:nvSpPr>
            <p:cNvPr id="911" name="フリーフォーム: 図形 910">
              <a:extLst>
                <a:ext uri="{FF2B5EF4-FFF2-40B4-BE49-F238E27FC236}">
                  <a16:creationId xmlns:a16="http://schemas.microsoft.com/office/drawing/2014/main" id="{3956CF4A-6232-4D38-98FA-9667B7A4D844}"/>
                </a:ext>
              </a:extLst>
            </p:cNvPr>
            <p:cNvSpPr/>
            <p:nvPr/>
          </p:nvSpPr>
          <p:spPr>
            <a:xfrm>
              <a:off x="3123857" y="3104030"/>
              <a:ext cx="255879" cy="50288"/>
            </a:xfrm>
            <a:custGeom>
              <a:avLst/>
              <a:gdLst>
                <a:gd name="connsiteX0" fmla="*/ 9585 w 178920"/>
                <a:gd name="connsiteY0" fmla="*/ 9585 h 38340"/>
                <a:gd name="connsiteX1" fmla="*/ 9585 w 178920"/>
                <a:gd name="connsiteY1" fmla="*/ 33100 h 38340"/>
                <a:gd name="connsiteX2" fmla="*/ 179432 w 178920"/>
                <a:gd name="connsiteY2" fmla="*/ 33100 h 38340"/>
                <a:gd name="connsiteX3" fmla="*/ 177515 w 178920"/>
                <a:gd name="connsiteY3" fmla="*/ 21343 h 38340"/>
                <a:gd name="connsiteX4" fmla="*/ 179048 w 178920"/>
                <a:gd name="connsiteY4" fmla="*/ 10991 h 38340"/>
                <a:gd name="connsiteX5" fmla="*/ 179432 w 178920"/>
                <a:gd name="connsiteY5" fmla="*/ 9713 h 38340"/>
                <a:gd name="connsiteX6" fmla="*/ 179432 w 178920"/>
                <a:gd name="connsiteY6" fmla="*/ 9713 h 38340"/>
                <a:gd name="connsiteX7" fmla="*/ 179432 w 178920"/>
                <a:gd name="connsiteY7" fmla="*/ 9585 h 38340"/>
                <a:gd name="connsiteX8" fmla="*/ 9585 w 178920"/>
                <a:gd name="connsiteY8" fmla="*/ 958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920" h="38340">
                  <a:moveTo>
                    <a:pt x="9585" y="9585"/>
                  </a:moveTo>
                  <a:lnTo>
                    <a:pt x="9585" y="33100"/>
                  </a:lnTo>
                  <a:lnTo>
                    <a:pt x="179432" y="33100"/>
                  </a:lnTo>
                  <a:cubicBezTo>
                    <a:pt x="178153" y="29394"/>
                    <a:pt x="177515" y="25432"/>
                    <a:pt x="177515" y="21343"/>
                  </a:cubicBezTo>
                  <a:cubicBezTo>
                    <a:pt x="177515" y="17764"/>
                    <a:pt x="178153" y="14314"/>
                    <a:pt x="179048" y="10991"/>
                  </a:cubicBezTo>
                  <a:cubicBezTo>
                    <a:pt x="179176" y="10607"/>
                    <a:pt x="179176" y="10096"/>
                    <a:pt x="179432" y="9713"/>
                  </a:cubicBezTo>
                  <a:lnTo>
                    <a:pt x="179432" y="9713"/>
                  </a:lnTo>
                  <a:cubicBezTo>
                    <a:pt x="179432" y="9713"/>
                    <a:pt x="179432" y="9713"/>
                    <a:pt x="179432" y="9585"/>
                  </a:cubicBezTo>
                  <a:lnTo>
                    <a:pt x="9585" y="9585"/>
                  </a:lnTo>
                  <a:close/>
                </a:path>
              </a:pathLst>
            </a:custGeom>
            <a:solidFill>
              <a:srgbClr val="00B1A9"/>
            </a:solidFill>
            <a:ln w="9525" cap="flat">
              <a:noFill/>
              <a:prstDash val="solid"/>
              <a:miter/>
            </a:ln>
          </p:spPr>
          <p:txBody>
            <a:bodyPr rtlCol="0" anchor="ctr"/>
            <a:lstStyle/>
            <a:p>
              <a:endParaRPr lang="ja-JP" altLang="en-US" sz="1600"/>
            </a:p>
          </p:txBody>
        </p:sp>
        <p:sp>
          <p:nvSpPr>
            <p:cNvPr id="912" name="フリーフォーム: 図形 911">
              <a:extLst>
                <a:ext uri="{FF2B5EF4-FFF2-40B4-BE49-F238E27FC236}">
                  <a16:creationId xmlns:a16="http://schemas.microsoft.com/office/drawing/2014/main" id="{F2D2506A-E437-4C1A-A6D3-8EFE93C92F17}"/>
                </a:ext>
              </a:extLst>
            </p:cNvPr>
            <p:cNvSpPr/>
            <p:nvPr/>
          </p:nvSpPr>
          <p:spPr>
            <a:xfrm>
              <a:off x="3465821" y="3103862"/>
              <a:ext cx="255879" cy="50288"/>
            </a:xfrm>
            <a:custGeom>
              <a:avLst/>
              <a:gdLst>
                <a:gd name="connsiteX0" fmla="*/ 50481 w 178920"/>
                <a:gd name="connsiteY0" fmla="*/ 9713 h 38340"/>
                <a:gd name="connsiteX1" fmla="*/ 9585 w 178920"/>
                <a:gd name="connsiteY1" fmla="*/ 9713 h 38340"/>
                <a:gd name="connsiteX2" fmla="*/ 9585 w 178920"/>
                <a:gd name="connsiteY2" fmla="*/ 9713 h 38340"/>
                <a:gd name="connsiteX3" fmla="*/ 9585 w 178920"/>
                <a:gd name="connsiteY3" fmla="*/ 9713 h 38340"/>
                <a:gd name="connsiteX4" fmla="*/ 11502 w 178920"/>
                <a:gd name="connsiteY4" fmla="*/ 21470 h 38340"/>
                <a:gd name="connsiteX5" fmla="*/ 9968 w 178920"/>
                <a:gd name="connsiteY5" fmla="*/ 31694 h 38340"/>
                <a:gd name="connsiteX6" fmla="*/ 9585 w 178920"/>
                <a:gd name="connsiteY6" fmla="*/ 32972 h 38340"/>
                <a:gd name="connsiteX7" fmla="*/ 9585 w 178920"/>
                <a:gd name="connsiteY7" fmla="*/ 32972 h 38340"/>
                <a:gd name="connsiteX8" fmla="*/ 9585 w 178920"/>
                <a:gd name="connsiteY8" fmla="*/ 33100 h 38340"/>
                <a:gd name="connsiteX9" fmla="*/ 179432 w 178920"/>
                <a:gd name="connsiteY9" fmla="*/ 33100 h 38340"/>
                <a:gd name="connsiteX10" fmla="*/ 179432 w 178920"/>
                <a:gd name="connsiteY10" fmla="*/ 9585 h 38340"/>
                <a:gd name="connsiteX11" fmla="*/ 50609 w 178920"/>
                <a:gd name="connsiteY11" fmla="*/ 958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920" h="38340">
                  <a:moveTo>
                    <a:pt x="50481" y="9713"/>
                  </a:moveTo>
                  <a:lnTo>
                    <a:pt x="9585" y="9713"/>
                  </a:lnTo>
                  <a:cubicBezTo>
                    <a:pt x="9585" y="9713"/>
                    <a:pt x="9585" y="9713"/>
                    <a:pt x="9585" y="9713"/>
                  </a:cubicBezTo>
                  <a:lnTo>
                    <a:pt x="9585" y="9713"/>
                  </a:lnTo>
                  <a:cubicBezTo>
                    <a:pt x="10863" y="13419"/>
                    <a:pt x="11502" y="17381"/>
                    <a:pt x="11502" y="21470"/>
                  </a:cubicBezTo>
                  <a:cubicBezTo>
                    <a:pt x="11502" y="25049"/>
                    <a:pt x="10863" y="28499"/>
                    <a:pt x="9968" y="31694"/>
                  </a:cubicBezTo>
                  <a:cubicBezTo>
                    <a:pt x="9840" y="32078"/>
                    <a:pt x="9713" y="32589"/>
                    <a:pt x="9585" y="32972"/>
                  </a:cubicBezTo>
                  <a:lnTo>
                    <a:pt x="9585" y="32972"/>
                  </a:lnTo>
                  <a:cubicBezTo>
                    <a:pt x="9585" y="32972"/>
                    <a:pt x="9585" y="32972"/>
                    <a:pt x="9585" y="33100"/>
                  </a:cubicBezTo>
                  <a:lnTo>
                    <a:pt x="179432" y="33100"/>
                  </a:lnTo>
                  <a:lnTo>
                    <a:pt x="179432" y="9585"/>
                  </a:lnTo>
                  <a:lnTo>
                    <a:pt x="50609" y="9585"/>
                  </a:lnTo>
                  <a:close/>
                </a:path>
              </a:pathLst>
            </a:custGeom>
            <a:solidFill>
              <a:srgbClr val="00B1A9"/>
            </a:solidFill>
            <a:ln w="9525" cap="flat">
              <a:noFill/>
              <a:prstDash val="solid"/>
              <a:miter/>
            </a:ln>
          </p:spPr>
          <p:txBody>
            <a:bodyPr rtlCol="0" anchor="ctr"/>
            <a:lstStyle/>
            <a:p>
              <a:endParaRPr lang="ja-JP" altLang="en-US" sz="1600"/>
            </a:p>
          </p:txBody>
        </p:sp>
        <p:sp>
          <p:nvSpPr>
            <p:cNvPr id="913" name="フリーフォーム: 図形 912">
              <a:extLst>
                <a:ext uri="{FF2B5EF4-FFF2-40B4-BE49-F238E27FC236}">
                  <a16:creationId xmlns:a16="http://schemas.microsoft.com/office/drawing/2014/main" id="{54166D49-D0A8-4118-9E6A-9770BE4F1A44}"/>
                </a:ext>
              </a:extLst>
            </p:cNvPr>
            <p:cNvSpPr/>
            <p:nvPr/>
          </p:nvSpPr>
          <p:spPr>
            <a:xfrm>
              <a:off x="3383025" y="3088608"/>
              <a:ext cx="91385" cy="83813"/>
            </a:xfrm>
            <a:custGeom>
              <a:avLst/>
              <a:gdLst>
                <a:gd name="connsiteX0" fmla="*/ 47542 w 63900"/>
                <a:gd name="connsiteY0" fmla="*/ 14825 h 63900"/>
                <a:gd name="connsiteX1" fmla="*/ 32845 w 63900"/>
                <a:gd name="connsiteY1" fmla="*/ 9585 h 63900"/>
                <a:gd name="connsiteX2" fmla="*/ 18147 w 63900"/>
                <a:gd name="connsiteY2" fmla="*/ 14825 h 63900"/>
                <a:gd name="connsiteX3" fmla="*/ 12652 w 63900"/>
                <a:gd name="connsiteY3" fmla="*/ 21343 h 63900"/>
                <a:gd name="connsiteX4" fmla="*/ 9585 w 63900"/>
                <a:gd name="connsiteY4" fmla="*/ 33100 h 63900"/>
                <a:gd name="connsiteX5" fmla="*/ 12652 w 63900"/>
                <a:gd name="connsiteY5" fmla="*/ 44858 h 63900"/>
                <a:gd name="connsiteX6" fmla="*/ 32972 w 63900"/>
                <a:gd name="connsiteY6" fmla="*/ 56616 h 63900"/>
                <a:gd name="connsiteX7" fmla="*/ 53293 w 63900"/>
                <a:gd name="connsiteY7" fmla="*/ 44858 h 63900"/>
                <a:gd name="connsiteX8" fmla="*/ 56488 w 63900"/>
                <a:gd name="connsiteY8" fmla="*/ 33100 h 63900"/>
                <a:gd name="connsiteX9" fmla="*/ 53293 w 63900"/>
                <a:gd name="connsiteY9" fmla="*/ 21343 h 63900"/>
                <a:gd name="connsiteX10" fmla="*/ 47797 w 63900"/>
                <a:gd name="connsiteY10" fmla="*/ 14825 h 6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900" h="63900">
                  <a:moveTo>
                    <a:pt x="47542" y="14825"/>
                  </a:moveTo>
                  <a:cubicBezTo>
                    <a:pt x="43452" y="11502"/>
                    <a:pt x="38340" y="9585"/>
                    <a:pt x="32845" y="9585"/>
                  </a:cubicBezTo>
                  <a:cubicBezTo>
                    <a:pt x="27349" y="9585"/>
                    <a:pt x="22109" y="11502"/>
                    <a:pt x="18147" y="14825"/>
                  </a:cubicBezTo>
                  <a:cubicBezTo>
                    <a:pt x="15975" y="16614"/>
                    <a:pt x="14058" y="18787"/>
                    <a:pt x="12652" y="21343"/>
                  </a:cubicBezTo>
                  <a:cubicBezTo>
                    <a:pt x="10607" y="24793"/>
                    <a:pt x="9585" y="28755"/>
                    <a:pt x="9585" y="33100"/>
                  </a:cubicBezTo>
                  <a:cubicBezTo>
                    <a:pt x="9585" y="37446"/>
                    <a:pt x="10735" y="41407"/>
                    <a:pt x="12652" y="44858"/>
                  </a:cubicBezTo>
                  <a:cubicBezTo>
                    <a:pt x="16742" y="51887"/>
                    <a:pt x="24282" y="56616"/>
                    <a:pt x="32972" y="56616"/>
                  </a:cubicBezTo>
                  <a:cubicBezTo>
                    <a:pt x="41663" y="56616"/>
                    <a:pt x="49203" y="51887"/>
                    <a:pt x="53293" y="44858"/>
                  </a:cubicBezTo>
                  <a:cubicBezTo>
                    <a:pt x="55337" y="41407"/>
                    <a:pt x="56488" y="37446"/>
                    <a:pt x="56488" y="33100"/>
                  </a:cubicBezTo>
                  <a:cubicBezTo>
                    <a:pt x="56488" y="28755"/>
                    <a:pt x="55337" y="24793"/>
                    <a:pt x="53293" y="21343"/>
                  </a:cubicBezTo>
                  <a:cubicBezTo>
                    <a:pt x="51887" y="18914"/>
                    <a:pt x="49970" y="16614"/>
                    <a:pt x="47797" y="14825"/>
                  </a:cubicBezTo>
                </a:path>
              </a:pathLst>
            </a:custGeom>
            <a:solidFill>
              <a:srgbClr val="00B1A9"/>
            </a:solidFill>
            <a:ln w="9525" cap="flat">
              <a:noFill/>
              <a:prstDash val="solid"/>
              <a:miter/>
            </a:ln>
          </p:spPr>
          <p:txBody>
            <a:bodyPr rtlCol="0" anchor="ctr"/>
            <a:lstStyle/>
            <a:p>
              <a:endParaRPr lang="ja-JP" altLang="en-US" sz="1600"/>
            </a:p>
          </p:txBody>
        </p:sp>
        <p:sp>
          <p:nvSpPr>
            <p:cNvPr id="914" name="テキスト ボックス 913">
              <a:extLst>
                <a:ext uri="{FF2B5EF4-FFF2-40B4-BE49-F238E27FC236}">
                  <a16:creationId xmlns:a16="http://schemas.microsoft.com/office/drawing/2014/main" id="{A3AA912A-8754-4D44-8339-AD22F8FBA00D}"/>
                </a:ext>
              </a:extLst>
            </p:cNvPr>
            <p:cNvSpPr txBox="1"/>
            <p:nvPr/>
          </p:nvSpPr>
          <p:spPr>
            <a:xfrm>
              <a:off x="2869693" y="3227984"/>
              <a:ext cx="1107735" cy="348765"/>
            </a:xfrm>
            <a:prstGeom prst="rect">
              <a:avLst/>
            </a:prstGeom>
            <a:noFill/>
          </p:spPr>
          <p:txBody>
            <a:bodyPr wrap="square">
              <a:spAutoFit/>
            </a:bodyPr>
            <a:lstStyle/>
            <a:p>
              <a:pPr marR="0" algn="ctr" rtl="0"/>
              <a:r>
                <a:rPr lang="en-US" altLang="ja-JP" sz="1200" b="1" baseline="30000" dirty="0">
                  <a:solidFill>
                    <a:srgbClr val="00B1A9"/>
                  </a:solidFill>
                  <a:latin typeface="BIZ UDPゴシック" panose="020B0400000000000000" pitchFamily="50" charset="-128"/>
                  <a:ea typeface="BIZ UDPゴシック" panose="020B0400000000000000" pitchFamily="50" charset="-128"/>
                </a:rPr>
                <a:t>※</a:t>
              </a:r>
              <a:r>
                <a:rPr lang="ja-JP" altLang="en-US" sz="1200" b="1" i="0" u="none" strike="noStrike" baseline="30000" dirty="0">
                  <a:solidFill>
                    <a:srgbClr val="00B1A9"/>
                  </a:solidFill>
                  <a:latin typeface="BIZ UDPゴシック" panose="020B0400000000000000" pitchFamily="50" charset="-128"/>
                  <a:ea typeface="BIZ UDPゴシック" panose="020B0400000000000000" pitchFamily="50" charset="-128"/>
                </a:rPr>
                <a:t>オンライン資格</a:t>
              </a:r>
            </a:p>
            <a:p>
              <a:pPr marR="0" algn="ctr" rtl="0"/>
              <a:r>
                <a:rPr lang="ja-JP" altLang="en-US" sz="1200" b="1" i="0" u="none" strike="noStrike" baseline="30000" dirty="0">
                  <a:solidFill>
                    <a:srgbClr val="00B1A9"/>
                  </a:solidFill>
                  <a:latin typeface="BIZ UDPゴシック" panose="020B0400000000000000" pitchFamily="50" charset="-128"/>
                  <a:ea typeface="BIZ UDPゴシック" panose="020B0400000000000000" pitchFamily="50" charset="-128"/>
                </a:rPr>
                <a:t>   確認等システム</a:t>
              </a:r>
            </a:p>
          </p:txBody>
        </p:sp>
      </p:grpSp>
      <p:grpSp>
        <p:nvGrpSpPr>
          <p:cNvPr id="14" name="グループ化 13">
            <a:extLst>
              <a:ext uri="{FF2B5EF4-FFF2-40B4-BE49-F238E27FC236}">
                <a16:creationId xmlns:a16="http://schemas.microsoft.com/office/drawing/2014/main" id="{D4E9CCCF-2397-4CC4-A9B1-9491BE400E4C}"/>
              </a:ext>
            </a:extLst>
          </p:cNvPr>
          <p:cNvGrpSpPr/>
          <p:nvPr/>
        </p:nvGrpSpPr>
        <p:grpSpPr>
          <a:xfrm>
            <a:off x="4220364" y="2309022"/>
            <a:ext cx="814576" cy="822888"/>
            <a:chOff x="3358746" y="2699626"/>
            <a:chExt cx="875952" cy="842287"/>
          </a:xfrm>
        </p:grpSpPr>
        <p:sp>
          <p:nvSpPr>
            <p:cNvPr id="916" name="フリーフォーム: 図形 915">
              <a:extLst>
                <a:ext uri="{FF2B5EF4-FFF2-40B4-BE49-F238E27FC236}">
                  <a16:creationId xmlns:a16="http://schemas.microsoft.com/office/drawing/2014/main" id="{171AD8EC-B948-4B12-91E2-035AE7024BE3}"/>
                </a:ext>
              </a:extLst>
            </p:cNvPr>
            <p:cNvSpPr/>
            <p:nvPr/>
          </p:nvSpPr>
          <p:spPr>
            <a:xfrm>
              <a:off x="3413988" y="2837917"/>
              <a:ext cx="731082" cy="385541"/>
            </a:xfrm>
            <a:custGeom>
              <a:avLst/>
              <a:gdLst>
                <a:gd name="connsiteX0" fmla="*/ 12853 w 511201"/>
                <a:gd name="connsiteY0" fmla="*/ 12853 h 293940"/>
                <a:gd name="connsiteX1" fmla="*/ 502328 w 511201"/>
                <a:gd name="connsiteY1" fmla="*/ 12853 h 293940"/>
                <a:gd name="connsiteX2" fmla="*/ 502328 w 511201"/>
                <a:gd name="connsiteY2" fmla="*/ 285962 h 293940"/>
                <a:gd name="connsiteX3" fmla="*/ 12853 w 511201"/>
                <a:gd name="connsiteY3" fmla="*/ 285962 h 293940"/>
              </a:gdLst>
              <a:ahLst/>
              <a:cxnLst>
                <a:cxn ang="0">
                  <a:pos x="connsiteX0" y="connsiteY0"/>
                </a:cxn>
                <a:cxn ang="0">
                  <a:pos x="connsiteX1" y="connsiteY1"/>
                </a:cxn>
                <a:cxn ang="0">
                  <a:pos x="connsiteX2" y="connsiteY2"/>
                </a:cxn>
                <a:cxn ang="0">
                  <a:pos x="connsiteX3" y="connsiteY3"/>
                </a:cxn>
              </a:cxnLst>
              <a:rect l="l" t="t" r="r" b="b"/>
              <a:pathLst>
                <a:path w="511201" h="293940">
                  <a:moveTo>
                    <a:pt x="12853" y="12853"/>
                  </a:moveTo>
                  <a:lnTo>
                    <a:pt x="502328" y="12853"/>
                  </a:lnTo>
                  <a:lnTo>
                    <a:pt x="502328" y="285962"/>
                  </a:lnTo>
                  <a:lnTo>
                    <a:pt x="12853" y="285962"/>
                  </a:lnTo>
                  <a:close/>
                </a:path>
              </a:pathLst>
            </a:custGeom>
            <a:solidFill>
              <a:srgbClr val="FFFFFF"/>
            </a:solidFill>
            <a:ln w="12772" cap="flat">
              <a:noFill/>
              <a:prstDash val="solid"/>
              <a:miter/>
            </a:ln>
          </p:spPr>
          <p:txBody>
            <a:bodyPr rtlCol="0" anchor="ctr"/>
            <a:lstStyle/>
            <a:p>
              <a:endParaRPr lang="ja-JP" altLang="en-US" sz="1600"/>
            </a:p>
          </p:txBody>
        </p:sp>
        <p:sp>
          <p:nvSpPr>
            <p:cNvPr id="917" name="フリーフォーム: 図形 916">
              <a:extLst>
                <a:ext uri="{FF2B5EF4-FFF2-40B4-BE49-F238E27FC236}">
                  <a16:creationId xmlns:a16="http://schemas.microsoft.com/office/drawing/2014/main" id="{B1ED3DBC-9532-4419-9B63-CD9BC685E4B3}"/>
                </a:ext>
              </a:extLst>
            </p:cNvPr>
            <p:cNvSpPr/>
            <p:nvPr/>
          </p:nvSpPr>
          <p:spPr>
            <a:xfrm>
              <a:off x="3555453" y="2703816"/>
              <a:ext cx="438649" cy="234677"/>
            </a:xfrm>
            <a:custGeom>
              <a:avLst/>
              <a:gdLst>
                <a:gd name="connsiteX0" fmla="*/ 12853 w 306720"/>
                <a:gd name="connsiteY0" fmla="*/ 12853 h 178920"/>
                <a:gd name="connsiteX1" fmla="*/ 304493 w 306720"/>
                <a:gd name="connsiteY1" fmla="*/ 12853 h 178920"/>
                <a:gd name="connsiteX2" fmla="*/ 304493 w 306720"/>
                <a:gd name="connsiteY2" fmla="*/ 173498 h 178920"/>
                <a:gd name="connsiteX3" fmla="*/ 12853 w 306720"/>
                <a:gd name="connsiteY3" fmla="*/ 173498 h 178920"/>
              </a:gdLst>
              <a:ahLst/>
              <a:cxnLst>
                <a:cxn ang="0">
                  <a:pos x="connsiteX0" y="connsiteY0"/>
                </a:cxn>
                <a:cxn ang="0">
                  <a:pos x="connsiteX1" y="connsiteY1"/>
                </a:cxn>
                <a:cxn ang="0">
                  <a:pos x="connsiteX2" y="connsiteY2"/>
                </a:cxn>
                <a:cxn ang="0">
                  <a:pos x="connsiteX3" y="connsiteY3"/>
                </a:cxn>
              </a:cxnLst>
              <a:rect l="l" t="t" r="r" b="b"/>
              <a:pathLst>
                <a:path w="306720" h="178920">
                  <a:moveTo>
                    <a:pt x="12853" y="12853"/>
                  </a:moveTo>
                  <a:lnTo>
                    <a:pt x="304493" y="12853"/>
                  </a:lnTo>
                  <a:lnTo>
                    <a:pt x="304493" y="173498"/>
                  </a:lnTo>
                  <a:lnTo>
                    <a:pt x="12853" y="173498"/>
                  </a:lnTo>
                  <a:close/>
                </a:path>
              </a:pathLst>
            </a:custGeom>
            <a:solidFill>
              <a:srgbClr val="FFFFFF"/>
            </a:solidFill>
            <a:ln w="12772" cap="flat">
              <a:noFill/>
              <a:prstDash val="solid"/>
              <a:miter/>
            </a:ln>
          </p:spPr>
          <p:txBody>
            <a:bodyPr rtlCol="0" anchor="ctr"/>
            <a:lstStyle/>
            <a:p>
              <a:endParaRPr lang="ja-JP" altLang="en-US" sz="1600"/>
            </a:p>
          </p:txBody>
        </p:sp>
        <p:sp>
          <p:nvSpPr>
            <p:cNvPr id="918" name="フリーフォーム: 図形 917">
              <a:extLst>
                <a:ext uri="{FF2B5EF4-FFF2-40B4-BE49-F238E27FC236}">
                  <a16:creationId xmlns:a16="http://schemas.microsoft.com/office/drawing/2014/main" id="{A7994374-11D1-4762-9C32-5B65EDA5332E}"/>
                </a:ext>
              </a:extLst>
            </p:cNvPr>
            <p:cNvSpPr/>
            <p:nvPr/>
          </p:nvSpPr>
          <p:spPr>
            <a:xfrm>
              <a:off x="3405033" y="2699626"/>
              <a:ext cx="749359" cy="536404"/>
            </a:xfrm>
            <a:custGeom>
              <a:avLst/>
              <a:gdLst>
                <a:gd name="connsiteX0" fmla="*/ 257718 w 523981"/>
                <a:gd name="connsiteY0" fmla="*/ 386669 h 408961"/>
                <a:gd name="connsiteX1" fmla="*/ 208260 w 523981"/>
                <a:gd name="connsiteY1" fmla="*/ 386669 h 408961"/>
                <a:gd name="connsiteX2" fmla="*/ 208260 w 523981"/>
                <a:gd name="connsiteY2" fmla="*/ 311778 h 408961"/>
                <a:gd name="connsiteX3" fmla="*/ 257718 w 523981"/>
                <a:gd name="connsiteY3" fmla="*/ 311778 h 408961"/>
                <a:gd name="connsiteX4" fmla="*/ 257718 w 523981"/>
                <a:gd name="connsiteY4" fmla="*/ 386669 h 408961"/>
                <a:gd name="connsiteX5" fmla="*/ 229219 w 523981"/>
                <a:gd name="connsiteY5" fmla="*/ 254779 h 408961"/>
                <a:gd name="connsiteX6" fmla="*/ 187556 w 523981"/>
                <a:gd name="connsiteY6" fmla="*/ 293502 h 408961"/>
                <a:gd name="connsiteX7" fmla="*/ 187556 w 523981"/>
                <a:gd name="connsiteY7" fmla="*/ 254779 h 408961"/>
                <a:gd name="connsiteX8" fmla="*/ 229219 w 523981"/>
                <a:gd name="connsiteY8" fmla="*/ 254779 h 408961"/>
                <a:gd name="connsiteX9" fmla="*/ 130301 w 523981"/>
                <a:gd name="connsiteY9" fmla="*/ 131579 h 408961"/>
                <a:gd name="connsiteX10" fmla="*/ 130301 w 523981"/>
                <a:gd name="connsiteY10" fmla="*/ 30745 h 408961"/>
                <a:gd name="connsiteX11" fmla="*/ 396509 w 523981"/>
                <a:gd name="connsiteY11" fmla="*/ 30745 h 408961"/>
                <a:gd name="connsiteX12" fmla="*/ 396509 w 523981"/>
                <a:gd name="connsiteY12" fmla="*/ 131579 h 408961"/>
                <a:gd name="connsiteX13" fmla="*/ 496833 w 523981"/>
                <a:gd name="connsiteY13" fmla="*/ 131579 h 408961"/>
                <a:gd name="connsiteX14" fmla="*/ 496833 w 523981"/>
                <a:gd name="connsiteY14" fmla="*/ 386541 h 408961"/>
                <a:gd name="connsiteX15" fmla="*/ 331204 w 523981"/>
                <a:gd name="connsiteY15" fmla="*/ 386541 h 408961"/>
                <a:gd name="connsiteX16" fmla="*/ 331204 w 523981"/>
                <a:gd name="connsiteY16" fmla="*/ 311650 h 408961"/>
                <a:gd name="connsiteX17" fmla="*/ 359575 w 523981"/>
                <a:gd name="connsiteY17" fmla="*/ 311650 h 408961"/>
                <a:gd name="connsiteX18" fmla="*/ 359575 w 523981"/>
                <a:gd name="connsiteY18" fmla="*/ 241104 h 408961"/>
                <a:gd name="connsiteX19" fmla="*/ 167875 w 523981"/>
                <a:gd name="connsiteY19" fmla="*/ 241104 h 408961"/>
                <a:gd name="connsiteX20" fmla="*/ 167875 w 523981"/>
                <a:gd name="connsiteY20" fmla="*/ 311650 h 408961"/>
                <a:gd name="connsiteX21" fmla="*/ 196246 w 523981"/>
                <a:gd name="connsiteY21" fmla="*/ 311650 h 408961"/>
                <a:gd name="connsiteX22" fmla="*/ 196246 w 523981"/>
                <a:gd name="connsiteY22" fmla="*/ 386541 h 408961"/>
                <a:gd name="connsiteX23" fmla="*/ 30617 w 523981"/>
                <a:gd name="connsiteY23" fmla="*/ 386541 h 408961"/>
                <a:gd name="connsiteX24" fmla="*/ 30617 w 523981"/>
                <a:gd name="connsiteY24" fmla="*/ 131579 h 408961"/>
                <a:gd name="connsiteX25" fmla="*/ 130301 w 523981"/>
                <a:gd name="connsiteY25" fmla="*/ 131579 h 408961"/>
                <a:gd name="connsiteX26" fmla="*/ 319190 w 523981"/>
                <a:gd name="connsiteY26" fmla="*/ 386541 h 408961"/>
                <a:gd name="connsiteX27" fmla="*/ 269732 w 523981"/>
                <a:gd name="connsiteY27" fmla="*/ 386541 h 408961"/>
                <a:gd name="connsiteX28" fmla="*/ 269732 w 523981"/>
                <a:gd name="connsiteY28" fmla="*/ 311650 h 408961"/>
                <a:gd name="connsiteX29" fmla="*/ 319190 w 523981"/>
                <a:gd name="connsiteY29" fmla="*/ 311650 h 408961"/>
                <a:gd name="connsiteX30" fmla="*/ 319190 w 523981"/>
                <a:gd name="connsiteY30" fmla="*/ 386541 h 408961"/>
                <a:gd name="connsiteX31" fmla="*/ 514725 w 523981"/>
                <a:gd name="connsiteY31" fmla="*/ 284045 h 408961"/>
                <a:gd name="connsiteX32" fmla="*/ 514725 w 523981"/>
                <a:gd name="connsiteY32" fmla="*/ 113687 h 408961"/>
                <a:gd name="connsiteX33" fmla="*/ 414529 w 523981"/>
                <a:gd name="connsiteY33" fmla="*/ 113687 h 408961"/>
                <a:gd name="connsiteX34" fmla="*/ 414529 w 523981"/>
                <a:gd name="connsiteY34" fmla="*/ 12853 h 408961"/>
                <a:gd name="connsiteX35" fmla="*/ 112537 w 523981"/>
                <a:gd name="connsiteY35" fmla="*/ 12853 h 408961"/>
                <a:gd name="connsiteX36" fmla="*/ 112537 w 523981"/>
                <a:gd name="connsiteY36" fmla="*/ 113687 h 408961"/>
                <a:gd name="connsiteX37" fmla="*/ 12853 w 523981"/>
                <a:gd name="connsiteY37" fmla="*/ 113687 h 408961"/>
                <a:gd name="connsiteX38" fmla="*/ 12853 w 523981"/>
                <a:gd name="connsiteY38" fmla="*/ 402261 h 408961"/>
                <a:gd name="connsiteX39" fmla="*/ 514853 w 523981"/>
                <a:gd name="connsiteY39" fmla="*/ 402261 h 408961"/>
                <a:gd name="connsiteX40" fmla="*/ 514853 w 523981"/>
                <a:gd name="connsiteY40" fmla="*/ 284045 h 408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3981" h="408961">
                  <a:moveTo>
                    <a:pt x="257718" y="386669"/>
                  </a:moveTo>
                  <a:lnTo>
                    <a:pt x="208260" y="386669"/>
                  </a:lnTo>
                  <a:lnTo>
                    <a:pt x="208260" y="311778"/>
                  </a:lnTo>
                  <a:lnTo>
                    <a:pt x="257718" y="311778"/>
                  </a:lnTo>
                  <a:lnTo>
                    <a:pt x="257718" y="386669"/>
                  </a:lnTo>
                  <a:close/>
                  <a:moveTo>
                    <a:pt x="229219" y="254779"/>
                  </a:moveTo>
                  <a:lnTo>
                    <a:pt x="187556" y="293502"/>
                  </a:lnTo>
                  <a:lnTo>
                    <a:pt x="187556" y="254779"/>
                  </a:lnTo>
                  <a:lnTo>
                    <a:pt x="229219" y="254779"/>
                  </a:lnTo>
                  <a:close/>
                  <a:moveTo>
                    <a:pt x="130301" y="131579"/>
                  </a:moveTo>
                  <a:lnTo>
                    <a:pt x="130301" y="30745"/>
                  </a:lnTo>
                  <a:lnTo>
                    <a:pt x="396509" y="30745"/>
                  </a:lnTo>
                  <a:lnTo>
                    <a:pt x="396509" y="131579"/>
                  </a:lnTo>
                  <a:lnTo>
                    <a:pt x="496833" y="131579"/>
                  </a:lnTo>
                  <a:lnTo>
                    <a:pt x="496833" y="386541"/>
                  </a:lnTo>
                  <a:lnTo>
                    <a:pt x="331204" y="386541"/>
                  </a:lnTo>
                  <a:lnTo>
                    <a:pt x="331204" y="311650"/>
                  </a:lnTo>
                  <a:lnTo>
                    <a:pt x="359575" y="311650"/>
                  </a:lnTo>
                  <a:lnTo>
                    <a:pt x="359575" y="241104"/>
                  </a:lnTo>
                  <a:lnTo>
                    <a:pt x="167875" y="241104"/>
                  </a:lnTo>
                  <a:lnTo>
                    <a:pt x="167875" y="311650"/>
                  </a:lnTo>
                  <a:lnTo>
                    <a:pt x="196246" y="311650"/>
                  </a:lnTo>
                  <a:lnTo>
                    <a:pt x="196246" y="386541"/>
                  </a:lnTo>
                  <a:lnTo>
                    <a:pt x="30617" y="386541"/>
                  </a:lnTo>
                  <a:lnTo>
                    <a:pt x="30617" y="131579"/>
                  </a:lnTo>
                  <a:lnTo>
                    <a:pt x="130301" y="131579"/>
                  </a:lnTo>
                  <a:close/>
                  <a:moveTo>
                    <a:pt x="319190" y="386541"/>
                  </a:moveTo>
                  <a:lnTo>
                    <a:pt x="269732" y="386541"/>
                  </a:lnTo>
                  <a:lnTo>
                    <a:pt x="269732" y="311650"/>
                  </a:lnTo>
                  <a:lnTo>
                    <a:pt x="319190" y="311650"/>
                  </a:lnTo>
                  <a:lnTo>
                    <a:pt x="319190" y="386541"/>
                  </a:lnTo>
                  <a:close/>
                  <a:moveTo>
                    <a:pt x="514725" y="284045"/>
                  </a:moveTo>
                  <a:lnTo>
                    <a:pt x="514725" y="113687"/>
                  </a:lnTo>
                  <a:lnTo>
                    <a:pt x="414529" y="113687"/>
                  </a:lnTo>
                  <a:lnTo>
                    <a:pt x="414529" y="12853"/>
                  </a:lnTo>
                  <a:lnTo>
                    <a:pt x="112537" y="12853"/>
                  </a:lnTo>
                  <a:lnTo>
                    <a:pt x="112537" y="113687"/>
                  </a:lnTo>
                  <a:lnTo>
                    <a:pt x="12853" y="113687"/>
                  </a:lnTo>
                  <a:lnTo>
                    <a:pt x="12853" y="402261"/>
                  </a:lnTo>
                  <a:cubicBezTo>
                    <a:pt x="12853" y="402261"/>
                    <a:pt x="514853" y="402261"/>
                    <a:pt x="514853" y="402261"/>
                  </a:cubicBezTo>
                  <a:lnTo>
                    <a:pt x="514853" y="284045"/>
                  </a:lnTo>
                  <a:close/>
                </a:path>
              </a:pathLst>
            </a:custGeom>
            <a:solidFill>
              <a:srgbClr val="4F8F90"/>
            </a:solidFill>
            <a:ln w="12772" cap="flat">
              <a:noFill/>
              <a:prstDash val="solid"/>
              <a:miter/>
            </a:ln>
          </p:spPr>
          <p:txBody>
            <a:bodyPr rtlCol="0" anchor="ctr"/>
            <a:lstStyle/>
            <a:p>
              <a:endParaRPr lang="ja-JP" altLang="en-US" sz="1600"/>
            </a:p>
          </p:txBody>
        </p:sp>
        <p:sp>
          <p:nvSpPr>
            <p:cNvPr id="919" name="フリーフォーム: 図形 918">
              <a:extLst>
                <a:ext uri="{FF2B5EF4-FFF2-40B4-BE49-F238E27FC236}">
                  <a16:creationId xmlns:a16="http://schemas.microsoft.com/office/drawing/2014/main" id="{1F9DE325-960B-4D42-B083-AC3B6DD6F2CE}"/>
                </a:ext>
              </a:extLst>
            </p:cNvPr>
            <p:cNvSpPr/>
            <p:nvPr/>
          </p:nvSpPr>
          <p:spPr>
            <a:xfrm>
              <a:off x="3471560" y="3016942"/>
              <a:ext cx="164493" cy="50288"/>
            </a:xfrm>
            <a:custGeom>
              <a:avLst/>
              <a:gdLst>
                <a:gd name="connsiteX0" fmla="*/ 12853 w 115020"/>
                <a:gd name="connsiteY0" fmla="*/ 12853 h 38340"/>
                <a:gd name="connsiteX1" fmla="*/ 105253 w 115020"/>
                <a:gd name="connsiteY1" fmla="*/ 12853 h 38340"/>
                <a:gd name="connsiteX2" fmla="*/ 105253 w 115020"/>
                <a:gd name="connsiteY2" fmla="*/ 34579 h 38340"/>
                <a:gd name="connsiteX3" fmla="*/ 12853 w 115020"/>
                <a:gd name="connsiteY3" fmla="*/ 34579 h 38340"/>
              </a:gdLst>
              <a:ahLst/>
              <a:cxnLst>
                <a:cxn ang="0">
                  <a:pos x="connsiteX0" y="connsiteY0"/>
                </a:cxn>
                <a:cxn ang="0">
                  <a:pos x="connsiteX1" y="connsiteY1"/>
                </a:cxn>
                <a:cxn ang="0">
                  <a:pos x="connsiteX2" y="connsiteY2"/>
                </a:cxn>
                <a:cxn ang="0">
                  <a:pos x="connsiteX3" y="connsiteY3"/>
                </a:cxn>
              </a:cxnLst>
              <a:rect l="l" t="t" r="r" b="b"/>
              <a:pathLst>
                <a:path w="115020" h="38340">
                  <a:moveTo>
                    <a:pt x="12853" y="12853"/>
                  </a:moveTo>
                  <a:lnTo>
                    <a:pt x="105253" y="12853"/>
                  </a:lnTo>
                  <a:lnTo>
                    <a:pt x="105253" y="34579"/>
                  </a:lnTo>
                  <a:lnTo>
                    <a:pt x="12853" y="34579"/>
                  </a:lnTo>
                  <a:close/>
                </a:path>
              </a:pathLst>
            </a:custGeom>
            <a:solidFill>
              <a:srgbClr val="4F8F90"/>
            </a:solidFill>
            <a:ln w="12772" cap="flat">
              <a:noFill/>
              <a:prstDash val="solid"/>
              <a:miter/>
            </a:ln>
          </p:spPr>
          <p:txBody>
            <a:bodyPr rtlCol="0" anchor="ctr"/>
            <a:lstStyle/>
            <a:p>
              <a:endParaRPr lang="ja-JP" altLang="en-US" sz="1600"/>
            </a:p>
          </p:txBody>
        </p:sp>
        <p:sp>
          <p:nvSpPr>
            <p:cNvPr id="920" name="フリーフォーム: 図形 919">
              <a:extLst>
                <a:ext uri="{FF2B5EF4-FFF2-40B4-BE49-F238E27FC236}">
                  <a16:creationId xmlns:a16="http://schemas.microsoft.com/office/drawing/2014/main" id="{B005805F-2B29-499D-8B03-1418611FA772}"/>
                </a:ext>
              </a:extLst>
            </p:cNvPr>
            <p:cNvSpPr/>
            <p:nvPr/>
          </p:nvSpPr>
          <p:spPr>
            <a:xfrm>
              <a:off x="3924100" y="3016942"/>
              <a:ext cx="164493" cy="50288"/>
            </a:xfrm>
            <a:custGeom>
              <a:avLst/>
              <a:gdLst>
                <a:gd name="connsiteX0" fmla="*/ 12853 w 115020"/>
                <a:gd name="connsiteY0" fmla="*/ 12853 h 38340"/>
                <a:gd name="connsiteX1" fmla="*/ 105252 w 115020"/>
                <a:gd name="connsiteY1" fmla="*/ 12853 h 38340"/>
                <a:gd name="connsiteX2" fmla="*/ 105252 w 115020"/>
                <a:gd name="connsiteY2" fmla="*/ 34579 h 38340"/>
                <a:gd name="connsiteX3" fmla="*/ 12853 w 115020"/>
                <a:gd name="connsiteY3" fmla="*/ 34579 h 38340"/>
              </a:gdLst>
              <a:ahLst/>
              <a:cxnLst>
                <a:cxn ang="0">
                  <a:pos x="connsiteX0" y="connsiteY0"/>
                </a:cxn>
                <a:cxn ang="0">
                  <a:pos x="connsiteX1" y="connsiteY1"/>
                </a:cxn>
                <a:cxn ang="0">
                  <a:pos x="connsiteX2" y="connsiteY2"/>
                </a:cxn>
                <a:cxn ang="0">
                  <a:pos x="connsiteX3" y="connsiteY3"/>
                </a:cxn>
              </a:cxnLst>
              <a:rect l="l" t="t" r="r" b="b"/>
              <a:pathLst>
                <a:path w="115020" h="38340">
                  <a:moveTo>
                    <a:pt x="12853" y="12853"/>
                  </a:moveTo>
                  <a:lnTo>
                    <a:pt x="105252" y="12853"/>
                  </a:lnTo>
                  <a:lnTo>
                    <a:pt x="105252" y="34579"/>
                  </a:lnTo>
                  <a:lnTo>
                    <a:pt x="12853" y="34579"/>
                  </a:lnTo>
                  <a:close/>
                </a:path>
              </a:pathLst>
            </a:custGeom>
            <a:solidFill>
              <a:srgbClr val="4F8F90"/>
            </a:solidFill>
            <a:ln w="12772" cap="flat">
              <a:noFill/>
              <a:prstDash val="solid"/>
              <a:miter/>
            </a:ln>
          </p:spPr>
          <p:txBody>
            <a:bodyPr rtlCol="0" anchor="ctr"/>
            <a:lstStyle/>
            <a:p>
              <a:endParaRPr lang="ja-JP" altLang="en-US" sz="1600"/>
            </a:p>
          </p:txBody>
        </p:sp>
        <p:sp>
          <p:nvSpPr>
            <p:cNvPr id="921" name="フリーフォーム: 図形 920">
              <a:extLst>
                <a:ext uri="{FF2B5EF4-FFF2-40B4-BE49-F238E27FC236}">
                  <a16:creationId xmlns:a16="http://schemas.microsoft.com/office/drawing/2014/main" id="{5F49A27F-C1EB-459A-89FD-41E9D1081FD4}"/>
                </a:ext>
              </a:extLst>
            </p:cNvPr>
            <p:cNvSpPr/>
            <p:nvPr/>
          </p:nvSpPr>
          <p:spPr>
            <a:xfrm>
              <a:off x="3511953" y="3083658"/>
              <a:ext cx="73108" cy="83813"/>
            </a:xfrm>
            <a:custGeom>
              <a:avLst/>
              <a:gdLst>
                <a:gd name="connsiteX0" fmla="*/ 12853 w 51120"/>
                <a:gd name="connsiteY0" fmla="*/ 12853 h 63900"/>
                <a:gd name="connsiteX1" fmla="*/ 49915 w 51120"/>
                <a:gd name="connsiteY1" fmla="*/ 12853 h 63900"/>
                <a:gd name="connsiteX2" fmla="*/ 49915 w 51120"/>
                <a:gd name="connsiteY2" fmla="*/ 62439 h 63900"/>
                <a:gd name="connsiteX3" fmla="*/ 12853 w 51120"/>
                <a:gd name="connsiteY3" fmla="*/ 62439 h 63900"/>
              </a:gdLst>
              <a:ahLst/>
              <a:cxnLst>
                <a:cxn ang="0">
                  <a:pos x="connsiteX0" y="connsiteY0"/>
                </a:cxn>
                <a:cxn ang="0">
                  <a:pos x="connsiteX1" y="connsiteY1"/>
                </a:cxn>
                <a:cxn ang="0">
                  <a:pos x="connsiteX2" y="connsiteY2"/>
                </a:cxn>
                <a:cxn ang="0">
                  <a:pos x="connsiteX3" y="connsiteY3"/>
                </a:cxn>
              </a:cxnLst>
              <a:rect l="l" t="t" r="r" b="b"/>
              <a:pathLst>
                <a:path w="51120" h="63900">
                  <a:moveTo>
                    <a:pt x="12853" y="12853"/>
                  </a:moveTo>
                  <a:lnTo>
                    <a:pt x="49915" y="12853"/>
                  </a:lnTo>
                  <a:lnTo>
                    <a:pt x="49915" y="62439"/>
                  </a:lnTo>
                  <a:lnTo>
                    <a:pt x="12853" y="62439"/>
                  </a:lnTo>
                  <a:close/>
                </a:path>
              </a:pathLst>
            </a:custGeom>
            <a:solidFill>
              <a:srgbClr val="4F8F90"/>
            </a:solidFill>
            <a:ln w="12772" cap="flat">
              <a:noFill/>
              <a:prstDash val="solid"/>
              <a:miter/>
            </a:ln>
          </p:spPr>
          <p:txBody>
            <a:bodyPr rtlCol="0" anchor="ctr"/>
            <a:lstStyle/>
            <a:p>
              <a:endParaRPr lang="ja-JP" altLang="en-US" sz="1600"/>
            </a:p>
          </p:txBody>
        </p:sp>
        <p:sp>
          <p:nvSpPr>
            <p:cNvPr id="922" name="フリーフォーム: 図形 921">
              <a:extLst>
                <a:ext uri="{FF2B5EF4-FFF2-40B4-BE49-F238E27FC236}">
                  <a16:creationId xmlns:a16="http://schemas.microsoft.com/office/drawing/2014/main" id="{076180D0-4781-4ECF-9D87-4F75F1BD79FB}"/>
                </a:ext>
              </a:extLst>
            </p:cNvPr>
            <p:cNvSpPr/>
            <p:nvPr/>
          </p:nvSpPr>
          <p:spPr>
            <a:xfrm>
              <a:off x="3962665" y="3083658"/>
              <a:ext cx="73108" cy="83813"/>
            </a:xfrm>
            <a:custGeom>
              <a:avLst/>
              <a:gdLst>
                <a:gd name="connsiteX0" fmla="*/ 12853 w 51120"/>
                <a:gd name="connsiteY0" fmla="*/ 12853 h 63900"/>
                <a:gd name="connsiteX1" fmla="*/ 49915 w 51120"/>
                <a:gd name="connsiteY1" fmla="*/ 12853 h 63900"/>
                <a:gd name="connsiteX2" fmla="*/ 49915 w 51120"/>
                <a:gd name="connsiteY2" fmla="*/ 62439 h 63900"/>
                <a:gd name="connsiteX3" fmla="*/ 12853 w 51120"/>
                <a:gd name="connsiteY3" fmla="*/ 62439 h 63900"/>
              </a:gdLst>
              <a:ahLst/>
              <a:cxnLst>
                <a:cxn ang="0">
                  <a:pos x="connsiteX0" y="connsiteY0"/>
                </a:cxn>
                <a:cxn ang="0">
                  <a:pos x="connsiteX1" y="connsiteY1"/>
                </a:cxn>
                <a:cxn ang="0">
                  <a:pos x="connsiteX2" y="connsiteY2"/>
                </a:cxn>
                <a:cxn ang="0">
                  <a:pos x="connsiteX3" y="connsiteY3"/>
                </a:cxn>
              </a:cxnLst>
              <a:rect l="l" t="t" r="r" b="b"/>
              <a:pathLst>
                <a:path w="51120" h="63900">
                  <a:moveTo>
                    <a:pt x="12853" y="12853"/>
                  </a:moveTo>
                  <a:lnTo>
                    <a:pt x="49915" y="12853"/>
                  </a:lnTo>
                  <a:lnTo>
                    <a:pt x="49915" y="62439"/>
                  </a:lnTo>
                  <a:lnTo>
                    <a:pt x="12853" y="62439"/>
                  </a:lnTo>
                  <a:close/>
                </a:path>
              </a:pathLst>
            </a:custGeom>
            <a:solidFill>
              <a:srgbClr val="4F8F90"/>
            </a:solidFill>
            <a:ln w="12772" cap="flat">
              <a:noFill/>
              <a:prstDash val="solid"/>
              <a:miter/>
            </a:ln>
          </p:spPr>
          <p:txBody>
            <a:bodyPr rtlCol="0" anchor="ctr"/>
            <a:lstStyle/>
            <a:p>
              <a:endParaRPr lang="ja-JP" altLang="en-US" sz="1600"/>
            </a:p>
          </p:txBody>
        </p:sp>
        <p:sp>
          <p:nvSpPr>
            <p:cNvPr id="923" name="フリーフォーム: 図形 922">
              <a:extLst>
                <a:ext uri="{FF2B5EF4-FFF2-40B4-BE49-F238E27FC236}">
                  <a16:creationId xmlns:a16="http://schemas.microsoft.com/office/drawing/2014/main" id="{65D6B659-0439-4F76-B84B-80597D400C82}"/>
                </a:ext>
              </a:extLst>
            </p:cNvPr>
            <p:cNvSpPr/>
            <p:nvPr/>
          </p:nvSpPr>
          <p:spPr>
            <a:xfrm>
              <a:off x="3511953" y="2906141"/>
              <a:ext cx="73108" cy="83813"/>
            </a:xfrm>
            <a:custGeom>
              <a:avLst/>
              <a:gdLst>
                <a:gd name="connsiteX0" fmla="*/ 12853 w 51120"/>
                <a:gd name="connsiteY0" fmla="*/ 12853 h 63900"/>
                <a:gd name="connsiteX1" fmla="*/ 49915 w 51120"/>
                <a:gd name="connsiteY1" fmla="*/ 12853 h 63900"/>
                <a:gd name="connsiteX2" fmla="*/ 49915 w 51120"/>
                <a:gd name="connsiteY2" fmla="*/ 62439 h 63900"/>
                <a:gd name="connsiteX3" fmla="*/ 12853 w 51120"/>
                <a:gd name="connsiteY3" fmla="*/ 62439 h 63900"/>
              </a:gdLst>
              <a:ahLst/>
              <a:cxnLst>
                <a:cxn ang="0">
                  <a:pos x="connsiteX0" y="connsiteY0"/>
                </a:cxn>
                <a:cxn ang="0">
                  <a:pos x="connsiteX1" y="connsiteY1"/>
                </a:cxn>
                <a:cxn ang="0">
                  <a:pos x="connsiteX2" y="connsiteY2"/>
                </a:cxn>
                <a:cxn ang="0">
                  <a:pos x="connsiteX3" y="connsiteY3"/>
                </a:cxn>
              </a:cxnLst>
              <a:rect l="l" t="t" r="r" b="b"/>
              <a:pathLst>
                <a:path w="51120" h="63900">
                  <a:moveTo>
                    <a:pt x="12853" y="12853"/>
                  </a:moveTo>
                  <a:lnTo>
                    <a:pt x="49915" y="12853"/>
                  </a:lnTo>
                  <a:lnTo>
                    <a:pt x="49915" y="62439"/>
                  </a:lnTo>
                  <a:lnTo>
                    <a:pt x="12853" y="62439"/>
                  </a:lnTo>
                  <a:close/>
                </a:path>
              </a:pathLst>
            </a:custGeom>
            <a:solidFill>
              <a:srgbClr val="4F8F90"/>
            </a:solidFill>
            <a:ln w="12772" cap="flat">
              <a:noFill/>
              <a:prstDash val="solid"/>
              <a:miter/>
            </a:ln>
          </p:spPr>
          <p:txBody>
            <a:bodyPr rtlCol="0" anchor="ctr"/>
            <a:lstStyle/>
            <a:p>
              <a:endParaRPr lang="ja-JP" altLang="en-US" sz="1600"/>
            </a:p>
          </p:txBody>
        </p:sp>
        <p:sp>
          <p:nvSpPr>
            <p:cNvPr id="924" name="フリーフォーム: 図形 923">
              <a:extLst>
                <a:ext uri="{FF2B5EF4-FFF2-40B4-BE49-F238E27FC236}">
                  <a16:creationId xmlns:a16="http://schemas.microsoft.com/office/drawing/2014/main" id="{10D493B9-C0C3-4A84-94DC-5E5920183D88}"/>
                </a:ext>
              </a:extLst>
            </p:cNvPr>
            <p:cNvSpPr/>
            <p:nvPr/>
          </p:nvSpPr>
          <p:spPr>
            <a:xfrm>
              <a:off x="3617595" y="2906141"/>
              <a:ext cx="73108" cy="83813"/>
            </a:xfrm>
            <a:custGeom>
              <a:avLst/>
              <a:gdLst>
                <a:gd name="connsiteX0" fmla="*/ 12853 w 51120"/>
                <a:gd name="connsiteY0" fmla="*/ 12853 h 63900"/>
                <a:gd name="connsiteX1" fmla="*/ 49915 w 51120"/>
                <a:gd name="connsiteY1" fmla="*/ 12853 h 63900"/>
                <a:gd name="connsiteX2" fmla="*/ 49915 w 51120"/>
                <a:gd name="connsiteY2" fmla="*/ 62439 h 63900"/>
                <a:gd name="connsiteX3" fmla="*/ 12853 w 51120"/>
                <a:gd name="connsiteY3" fmla="*/ 62439 h 63900"/>
              </a:gdLst>
              <a:ahLst/>
              <a:cxnLst>
                <a:cxn ang="0">
                  <a:pos x="connsiteX0" y="connsiteY0"/>
                </a:cxn>
                <a:cxn ang="0">
                  <a:pos x="connsiteX1" y="connsiteY1"/>
                </a:cxn>
                <a:cxn ang="0">
                  <a:pos x="connsiteX2" y="connsiteY2"/>
                </a:cxn>
                <a:cxn ang="0">
                  <a:pos x="connsiteX3" y="connsiteY3"/>
                </a:cxn>
              </a:cxnLst>
              <a:rect l="l" t="t" r="r" b="b"/>
              <a:pathLst>
                <a:path w="51120" h="63900">
                  <a:moveTo>
                    <a:pt x="12853" y="12853"/>
                  </a:moveTo>
                  <a:lnTo>
                    <a:pt x="49915" y="12853"/>
                  </a:lnTo>
                  <a:lnTo>
                    <a:pt x="49915" y="62439"/>
                  </a:lnTo>
                  <a:lnTo>
                    <a:pt x="12853" y="62439"/>
                  </a:lnTo>
                  <a:close/>
                </a:path>
              </a:pathLst>
            </a:custGeom>
            <a:solidFill>
              <a:srgbClr val="4F8F90"/>
            </a:solidFill>
            <a:ln w="12772" cap="flat">
              <a:noFill/>
              <a:prstDash val="solid"/>
              <a:miter/>
            </a:ln>
          </p:spPr>
          <p:txBody>
            <a:bodyPr rtlCol="0" anchor="ctr"/>
            <a:lstStyle/>
            <a:p>
              <a:endParaRPr lang="ja-JP" altLang="en-US" sz="1600"/>
            </a:p>
          </p:txBody>
        </p:sp>
        <p:sp>
          <p:nvSpPr>
            <p:cNvPr id="925" name="フリーフォーム: 図形 924">
              <a:extLst>
                <a:ext uri="{FF2B5EF4-FFF2-40B4-BE49-F238E27FC236}">
                  <a16:creationId xmlns:a16="http://schemas.microsoft.com/office/drawing/2014/main" id="{D4D348B3-7ABD-434C-BB55-CFFC8D229B79}"/>
                </a:ext>
              </a:extLst>
            </p:cNvPr>
            <p:cNvSpPr/>
            <p:nvPr/>
          </p:nvSpPr>
          <p:spPr>
            <a:xfrm>
              <a:off x="3857023" y="2906141"/>
              <a:ext cx="73108" cy="83813"/>
            </a:xfrm>
            <a:custGeom>
              <a:avLst/>
              <a:gdLst>
                <a:gd name="connsiteX0" fmla="*/ 12853 w 51120"/>
                <a:gd name="connsiteY0" fmla="*/ 12853 h 63900"/>
                <a:gd name="connsiteX1" fmla="*/ 49915 w 51120"/>
                <a:gd name="connsiteY1" fmla="*/ 12853 h 63900"/>
                <a:gd name="connsiteX2" fmla="*/ 49915 w 51120"/>
                <a:gd name="connsiteY2" fmla="*/ 62439 h 63900"/>
                <a:gd name="connsiteX3" fmla="*/ 12853 w 51120"/>
                <a:gd name="connsiteY3" fmla="*/ 62439 h 63900"/>
              </a:gdLst>
              <a:ahLst/>
              <a:cxnLst>
                <a:cxn ang="0">
                  <a:pos x="connsiteX0" y="connsiteY0"/>
                </a:cxn>
                <a:cxn ang="0">
                  <a:pos x="connsiteX1" y="connsiteY1"/>
                </a:cxn>
                <a:cxn ang="0">
                  <a:pos x="connsiteX2" y="connsiteY2"/>
                </a:cxn>
                <a:cxn ang="0">
                  <a:pos x="connsiteX3" y="connsiteY3"/>
                </a:cxn>
              </a:cxnLst>
              <a:rect l="l" t="t" r="r" b="b"/>
              <a:pathLst>
                <a:path w="51120" h="63900">
                  <a:moveTo>
                    <a:pt x="12853" y="12853"/>
                  </a:moveTo>
                  <a:lnTo>
                    <a:pt x="49915" y="12853"/>
                  </a:lnTo>
                  <a:lnTo>
                    <a:pt x="49915" y="62439"/>
                  </a:lnTo>
                  <a:lnTo>
                    <a:pt x="12853" y="62439"/>
                  </a:lnTo>
                  <a:close/>
                </a:path>
              </a:pathLst>
            </a:custGeom>
            <a:solidFill>
              <a:srgbClr val="4F8F90"/>
            </a:solidFill>
            <a:ln w="12772" cap="flat">
              <a:noFill/>
              <a:prstDash val="solid"/>
              <a:miter/>
            </a:ln>
          </p:spPr>
          <p:txBody>
            <a:bodyPr rtlCol="0" anchor="ctr"/>
            <a:lstStyle/>
            <a:p>
              <a:endParaRPr lang="ja-JP" altLang="en-US" sz="1600"/>
            </a:p>
          </p:txBody>
        </p:sp>
        <p:sp>
          <p:nvSpPr>
            <p:cNvPr id="926" name="フリーフォーム: 図形 925">
              <a:extLst>
                <a:ext uri="{FF2B5EF4-FFF2-40B4-BE49-F238E27FC236}">
                  <a16:creationId xmlns:a16="http://schemas.microsoft.com/office/drawing/2014/main" id="{9BC85125-E973-4960-BC5B-5B5158D24071}"/>
                </a:ext>
              </a:extLst>
            </p:cNvPr>
            <p:cNvSpPr/>
            <p:nvPr/>
          </p:nvSpPr>
          <p:spPr>
            <a:xfrm>
              <a:off x="3962665" y="2906141"/>
              <a:ext cx="73108" cy="83813"/>
            </a:xfrm>
            <a:custGeom>
              <a:avLst/>
              <a:gdLst>
                <a:gd name="connsiteX0" fmla="*/ 12853 w 51120"/>
                <a:gd name="connsiteY0" fmla="*/ 12853 h 63900"/>
                <a:gd name="connsiteX1" fmla="*/ 49915 w 51120"/>
                <a:gd name="connsiteY1" fmla="*/ 12853 h 63900"/>
                <a:gd name="connsiteX2" fmla="*/ 49915 w 51120"/>
                <a:gd name="connsiteY2" fmla="*/ 62439 h 63900"/>
                <a:gd name="connsiteX3" fmla="*/ 12853 w 51120"/>
                <a:gd name="connsiteY3" fmla="*/ 62439 h 63900"/>
              </a:gdLst>
              <a:ahLst/>
              <a:cxnLst>
                <a:cxn ang="0">
                  <a:pos x="connsiteX0" y="connsiteY0"/>
                </a:cxn>
                <a:cxn ang="0">
                  <a:pos x="connsiteX1" y="connsiteY1"/>
                </a:cxn>
                <a:cxn ang="0">
                  <a:pos x="connsiteX2" y="connsiteY2"/>
                </a:cxn>
                <a:cxn ang="0">
                  <a:pos x="connsiteX3" y="connsiteY3"/>
                </a:cxn>
              </a:cxnLst>
              <a:rect l="l" t="t" r="r" b="b"/>
              <a:pathLst>
                <a:path w="51120" h="63900">
                  <a:moveTo>
                    <a:pt x="12853" y="12853"/>
                  </a:moveTo>
                  <a:lnTo>
                    <a:pt x="49915" y="12853"/>
                  </a:lnTo>
                  <a:lnTo>
                    <a:pt x="49915" y="62439"/>
                  </a:lnTo>
                  <a:lnTo>
                    <a:pt x="12853" y="62439"/>
                  </a:lnTo>
                  <a:close/>
                </a:path>
              </a:pathLst>
            </a:custGeom>
            <a:solidFill>
              <a:srgbClr val="4F8F90"/>
            </a:solidFill>
            <a:ln w="12772" cap="flat">
              <a:noFill/>
              <a:prstDash val="solid"/>
              <a:miter/>
            </a:ln>
          </p:spPr>
          <p:txBody>
            <a:bodyPr rtlCol="0" anchor="ctr"/>
            <a:lstStyle/>
            <a:p>
              <a:endParaRPr lang="ja-JP" altLang="en-US" sz="1600"/>
            </a:p>
          </p:txBody>
        </p:sp>
        <p:sp>
          <p:nvSpPr>
            <p:cNvPr id="951" name="テキスト ボックス 950">
              <a:extLst>
                <a:ext uri="{FF2B5EF4-FFF2-40B4-BE49-F238E27FC236}">
                  <a16:creationId xmlns:a16="http://schemas.microsoft.com/office/drawing/2014/main" id="{940CDFC4-C508-4610-9A09-C6A151521495}"/>
                </a:ext>
              </a:extLst>
            </p:cNvPr>
            <p:cNvSpPr txBox="1"/>
            <p:nvPr/>
          </p:nvSpPr>
          <p:spPr>
            <a:xfrm>
              <a:off x="3358746" y="3319971"/>
              <a:ext cx="875952" cy="221942"/>
            </a:xfrm>
            <a:prstGeom prst="rect">
              <a:avLst/>
            </a:prstGeom>
            <a:noFill/>
          </p:spPr>
          <p:txBody>
            <a:bodyPr wrap="square">
              <a:spAutoFit/>
            </a:bodyPr>
            <a:lstStyle/>
            <a:p>
              <a:pPr marR="0" algn="ctr" rtl="0"/>
              <a:r>
                <a:rPr lang="ja-JP" altLang="en-US" sz="1200" b="1" baseline="30000" dirty="0">
                  <a:solidFill>
                    <a:srgbClr val="4F8F90"/>
                  </a:solidFill>
                  <a:latin typeface="BIZ UDPゴシック" panose="020B0400000000000000" pitchFamily="50" charset="-128"/>
                  <a:ea typeface="BIZ UDPゴシック" panose="020B0400000000000000" pitchFamily="50" charset="-128"/>
                </a:rPr>
                <a:t>医療機関</a:t>
              </a:r>
              <a:endParaRPr lang="ja-JP" altLang="en-US" sz="1200" b="1" i="0" u="none" strike="noStrike" baseline="30000" dirty="0">
                <a:solidFill>
                  <a:srgbClr val="4F8F90"/>
                </a:solidFill>
                <a:latin typeface="BIZ UDPゴシック" panose="020B0400000000000000" pitchFamily="50" charset="-128"/>
                <a:ea typeface="BIZ UDPゴシック" panose="020B0400000000000000" pitchFamily="50" charset="-128"/>
              </a:endParaRPr>
            </a:p>
          </p:txBody>
        </p:sp>
      </p:grpSp>
      <p:grpSp>
        <p:nvGrpSpPr>
          <p:cNvPr id="7" name="グループ化 6">
            <a:extLst>
              <a:ext uri="{FF2B5EF4-FFF2-40B4-BE49-F238E27FC236}">
                <a16:creationId xmlns:a16="http://schemas.microsoft.com/office/drawing/2014/main" id="{B2228683-739B-4451-A008-AE4943D86D11}"/>
              </a:ext>
            </a:extLst>
          </p:cNvPr>
          <p:cNvGrpSpPr/>
          <p:nvPr/>
        </p:nvGrpSpPr>
        <p:grpSpPr>
          <a:xfrm>
            <a:off x="5318836" y="2366572"/>
            <a:ext cx="235680" cy="131179"/>
            <a:chOff x="9155313" y="7186472"/>
            <a:chExt cx="253438" cy="134271"/>
          </a:xfrm>
        </p:grpSpPr>
        <p:sp>
          <p:nvSpPr>
            <p:cNvPr id="959" name="フリーフォーム: 図形 958">
              <a:extLst>
                <a:ext uri="{FF2B5EF4-FFF2-40B4-BE49-F238E27FC236}">
                  <a16:creationId xmlns:a16="http://schemas.microsoft.com/office/drawing/2014/main" id="{2CAB7523-4957-40C7-9DDB-BD530B380359}"/>
                </a:ext>
              </a:extLst>
            </p:cNvPr>
            <p:cNvSpPr/>
            <p:nvPr/>
          </p:nvSpPr>
          <p:spPr>
            <a:xfrm>
              <a:off x="9335458" y="7186472"/>
              <a:ext cx="73108" cy="134101"/>
            </a:xfrm>
            <a:custGeom>
              <a:avLst/>
              <a:gdLst>
                <a:gd name="connsiteX0" fmla="*/ 45825 w 51120"/>
                <a:gd name="connsiteY0" fmla="*/ 52087 h 102240"/>
                <a:gd name="connsiteX1" fmla="*/ 12853 w 51120"/>
                <a:gd name="connsiteY1" fmla="*/ 12853 h 102240"/>
                <a:gd name="connsiteX2" fmla="*/ 12853 w 51120"/>
                <a:gd name="connsiteY2" fmla="*/ 91450 h 102240"/>
                <a:gd name="connsiteX3" fmla="*/ 45825 w 51120"/>
                <a:gd name="connsiteY3" fmla="*/ 52087 h 102240"/>
              </a:gdLst>
              <a:ahLst/>
              <a:cxnLst>
                <a:cxn ang="0">
                  <a:pos x="connsiteX0" y="connsiteY0"/>
                </a:cxn>
                <a:cxn ang="0">
                  <a:pos x="connsiteX1" y="connsiteY1"/>
                </a:cxn>
                <a:cxn ang="0">
                  <a:pos x="connsiteX2" y="connsiteY2"/>
                </a:cxn>
                <a:cxn ang="0">
                  <a:pos x="connsiteX3" y="connsiteY3"/>
                </a:cxn>
              </a:cxnLst>
              <a:rect l="l" t="t" r="r" b="b"/>
              <a:pathLst>
                <a:path w="51120" h="102240">
                  <a:moveTo>
                    <a:pt x="45825" y="52087"/>
                  </a:moveTo>
                  <a:lnTo>
                    <a:pt x="12853" y="12853"/>
                  </a:lnTo>
                  <a:lnTo>
                    <a:pt x="12853" y="91450"/>
                  </a:lnTo>
                  <a:lnTo>
                    <a:pt x="45825" y="52087"/>
                  </a:lnTo>
                  <a:close/>
                </a:path>
              </a:pathLst>
            </a:custGeom>
            <a:solidFill>
              <a:srgbClr val="4F8F90"/>
            </a:solidFill>
            <a:ln w="12772" cap="flat">
              <a:noFill/>
              <a:prstDash val="solid"/>
              <a:miter/>
            </a:ln>
          </p:spPr>
          <p:txBody>
            <a:bodyPr rtlCol="0" anchor="ctr"/>
            <a:lstStyle/>
            <a:p>
              <a:endParaRPr lang="ja-JP" altLang="en-US" sz="1600"/>
            </a:p>
          </p:txBody>
        </p:sp>
        <p:sp>
          <p:nvSpPr>
            <p:cNvPr id="960" name="フリーフォーム: 図形 959">
              <a:extLst>
                <a:ext uri="{FF2B5EF4-FFF2-40B4-BE49-F238E27FC236}">
                  <a16:creationId xmlns:a16="http://schemas.microsoft.com/office/drawing/2014/main" id="{54069B2B-E9CF-48A4-B1C5-86A1C05AAD25}"/>
                </a:ext>
              </a:extLst>
            </p:cNvPr>
            <p:cNvSpPr/>
            <p:nvPr/>
          </p:nvSpPr>
          <p:spPr>
            <a:xfrm>
              <a:off x="9335643" y="7186642"/>
              <a:ext cx="73108" cy="134101"/>
            </a:xfrm>
            <a:custGeom>
              <a:avLst/>
              <a:gdLst>
                <a:gd name="connsiteX0" fmla="*/ 45697 w 51120"/>
                <a:gd name="connsiteY0" fmla="*/ 51959 h 102240"/>
                <a:gd name="connsiteX1" fmla="*/ 12724 w 51120"/>
                <a:gd name="connsiteY1" fmla="*/ 12724 h 102240"/>
                <a:gd name="connsiteX2" fmla="*/ 12724 w 51120"/>
                <a:gd name="connsiteY2" fmla="*/ 91321 h 102240"/>
                <a:gd name="connsiteX3" fmla="*/ 45697 w 51120"/>
                <a:gd name="connsiteY3" fmla="*/ 51959 h 102240"/>
              </a:gdLst>
              <a:ahLst/>
              <a:cxnLst>
                <a:cxn ang="0">
                  <a:pos x="connsiteX0" y="connsiteY0"/>
                </a:cxn>
                <a:cxn ang="0">
                  <a:pos x="connsiteX1" y="connsiteY1"/>
                </a:cxn>
                <a:cxn ang="0">
                  <a:pos x="connsiteX2" y="connsiteY2"/>
                </a:cxn>
                <a:cxn ang="0">
                  <a:pos x="connsiteX3" y="connsiteY3"/>
                </a:cxn>
              </a:cxnLst>
              <a:rect l="l" t="t" r="r" b="b"/>
              <a:pathLst>
                <a:path w="51120" h="102240">
                  <a:moveTo>
                    <a:pt x="45697" y="51959"/>
                  </a:moveTo>
                  <a:lnTo>
                    <a:pt x="12724" y="12724"/>
                  </a:lnTo>
                  <a:lnTo>
                    <a:pt x="12724" y="91321"/>
                  </a:lnTo>
                  <a:lnTo>
                    <a:pt x="45697" y="51959"/>
                  </a:lnTo>
                  <a:close/>
                </a:path>
              </a:pathLst>
            </a:custGeom>
            <a:noFill/>
            <a:ln w="12644" cap="rnd">
              <a:solidFill>
                <a:srgbClr val="4F8F90"/>
              </a:solidFill>
              <a:prstDash val="solid"/>
              <a:round/>
            </a:ln>
          </p:spPr>
          <p:txBody>
            <a:bodyPr rtlCol="0" anchor="ctr"/>
            <a:lstStyle/>
            <a:p>
              <a:endParaRPr lang="ja-JP" altLang="en-US" sz="1600" dirty="0"/>
            </a:p>
          </p:txBody>
        </p:sp>
        <p:sp>
          <p:nvSpPr>
            <p:cNvPr id="961" name="フリーフォーム: 図形 960">
              <a:extLst>
                <a:ext uri="{FF2B5EF4-FFF2-40B4-BE49-F238E27FC236}">
                  <a16:creationId xmlns:a16="http://schemas.microsoft.com/office/drawing/2014/main" id="{B95A4C14-35D2-4720-B350-7EB50EFEB8E6}"/>
                </a:ext>
              </a:extLst>
            </p:cNvPr>
            <p:cNvSpPr/>
            <p:nvPr/>
          </p:nvSpPr>
          <p:spPr>
            <a:xfrm>
              <a:off x="9243225" y="7218884"/>
              <a:ext cx="109662" cy="67050"/>
            </a:xfrm>
            <a:custGeom>
              <a:avLst/>
              <a:gdLst>
                <a:gd name="connsiteX0" fmla="*/ 27376 w 76680"/>
                <a:gd name="connsiteY0" fmla="*/ 27376 h 51120"/>
                <a:gd name="connsiteX1" fmla="*/ 58176 w 76680"/>
                <a:gd name="connsiteY1" fmla="*/ 27376 h 51120"/>
              </a:gdLst>
              <a:ahLst/>
              <a:cxnLst>
                <a:cxn ang="0">
                  <a:pos x="connsiteX0" y="connsiteY0"/>
                </a:cxn>
                <a:cxn ang="0">
                  <a:pos x="connsiteX1" y="connsiteY1"/>
                </a:cxn>
              </a:cxnLst>
              <a:rect l="l" t="t" r="r" b="b"/>
              <a:pathLst>
                <a:path w="76680" h="51120">
                  <a:moveTo>
                    <a:pt x="27376" y="27376"/>
                  </a:moveTo>
                  <a:lnTo>
                    <a:pt x="58176" y="27376"/>
                  </a:lnTo>
                </a:path>
              </a:pathLst>
            </a:custGeom>
            <a:ln w="27205" cap="rnd">
              <a:solidFill>
                <a:srgbClr val="4F8F90"/>
              </a:solidFill>
              <a:custDash>
                <a:ds d="0" sp="0"/>
                <a:ds d="0" sp="361500"/>
              </a:custDash>
              <a:round/>
            </a:ln>
          </p:spPr>
          <p:txBody>
            <a:bodyPr rtlCol="0" anchor="ctr"/>
            <a:lstStyle/>
            <a:p>
              <a:endParaRPr lang="ja-JP" altLang="en-US" sz="1600"/>
            </a:p>
          </p:txBody>
        </p:sp>
        <p:sp>
          <p:nvSpPr>
            <p:cNvPr id="962" name="フリーフォーム: 図形 961">
              <a:extLst>
                <a:ext uri="{FF2B5EF4-FFF2-40B4-BE49-F238E27FC236}">
                  <a16:creationId xmlns:a16="http://schemas.microsoft.com/office/drawing/2014/main" id="{8BC68B10-22E1-4FAF-8BDB-BA74E7910DA4}"/>
                </a:ext>
              </a:extLst>
            </p:cNvPr>
            <p:cNvSpPr/>
            <p:nvPr/>
          </p:nvSpPr>
          <p:spPr>
            <a:xfrm>
              <a:off x="9155313" y="7218884"/>
              <a:ext cx="237602" cy="67050"/>
            </a:xfrm>
            <a:custGeom>
              <a:avLst/>
              <a:gdLst>
                <a:gd name="connsiteX0" fmla="*/ 150448 w 166140"/>
                <a:gd name="connsiteY0" fmla="*/ 27376 h 51120"/>
                <a:gd name="connsiteX1" fmla="*/ 150448 w 166140"/>
                <a:gd name="connsiteY1" fmla="*/ 27376 h 51120"/>
                <a:gd name="connsiteX2" fmla="*/ 27376 w 166140"/>
                <a:gd name="connsiteY2" fmla="*/ 27376 h 51120"/>
                <a:gd name="connsiteX3" fmla="*/ 27376 w 166140"/>
                <a:gd name="connsiteY3" fmla="*/ 27376 h 51120"/>
              </a:gdLst>
              <a:ahLst/>
              <a:cxnLst>
                <a:cxn ang="0">
                  <a:pos x="connsiteX0" y="connsiteY0"/>
                </a:cxn>
                <a:cxn ang="0">
                  <a:pos x="connsiteX1" y="connsiteY1"/>
                </a:cxn>
                <a:cxn ang="0">
                  <a:pos x="connsiteX2" y="connsiteY2"/>
                </a:cxn>
                <a:cxn ang="0">
                  <a:pos x="connsiteX3" y="connsiteY3"/>
                </a:cxn>
              </a:cxnLst>
              <a:rect l="l" t="t" r="r" b="b"/>
              <a:pathLst>
                <a:path w="166140" h="51120">
                  <a:moveTo>
                    <a:pt x="150448" y="27376"/>
                  </a:moveTo>
                  <a:lnTo>
                    <a:pt x="150448" y="27376"/>
                  </a:lnTo>
                  <a:moveTo>
                    <a:pt x="27376" y="27376"/>
                  </a:moveTo>
                  <a:lnTo>
                    <a:pt x="27376" y="27376"/>
                  </a:lnTo>
                </a:path>
              </a:pathLst>
            </a:custGeom>
            <a:noFill/>
            <a:ln w="27205" cap="rnd">
              <a:solidFill>
                <a:srgbClr val="4F8F90"/>
              </a:solidFill>
              <a:prstDash val="solid"/>
              <a:round/>
            </a:ln>
          </p:spPr>
          <p:txBody>
            <a:bodyPr rtlCol="0" anchor="ctr"/>
            <a:lstStyle/>
            <a:p>
              <a:endParaRPr lang="ja-JP" altLang="en-US" sz="1600"/>
            </a:p>
          </p:txBody>
        </p:sp>
      </p:grpSp>
      <p:grpSp>
        <p:nvGrpSpPr>
          <p:cNvPr id="8" name="グループ化 7">
            <a:extLst>
              <a:ext uri="{FF2B5EF4-FFF2-40B4-BE49-F238E27FC236}">
                <a16:creationId xmlns:a16="http://schemas.microsoft.com/office/drawing/2014/main" id="{C1772540-DDE5-403C-9D31-DEAC191FA5A0}"/>
              </a:ext>
            </a:extLst>
          </p:cNvPr>
          <p:cNvGrpSpPr/>
          <p:nvPr/>
        </p:nvGrpSpPr>
        <p:grpSpPr>
          <a:xfrm>
            <a:off x="5371867" y="2877259"/>
            <a:ext cx="196029" cy="131179"/>
            <a:chOff x="8829521" y="6177860"/>
            <a:chExt cx="210799" cy="134271"/>
          </a:xfrm>
        </p:grpSpPr>
        <p:sp>
          <p:nvSpPr>
            <p:cNvPr id="976" name="フリーフォーム: 図形 975">
              <a:extLst>
                <a:ext uri="{FF2B5EF4-FFF2-40B4-BE49-F238E27FC236}">
                  <a16:creationId xmlns:a16="http://schemas.microsoft.com/office/drawing/2014/main" id="{83835684-322D-4395-852B-BC128D9EAA33}"/>
                </a:ext>
              </a:extLst>
            </p:cNvPr>
            <p:cNvSpPr/>
            <p:nvPr/>
          </p:nvSpPr>
          <p:spPr>
            <a:xfrm>
              <a:off x="8829521" y="6177860"/>
              <a:ext cx="73108" cy="134101"/>
            </a:xfrm>
            <a:custGeom>
              <a:avLst/>
              <a:gdLst>
                <a:gd name="connsiteX0" fmla="*/ 12853 w 51120"/>
                <a:gd name="connsiteY0" fmla="*/ 52087 h 102240"/>
                <a:gd name="connsiteX1" fmla="*/ 45825 w 51120"/>
                <a:gd name="connsiteY1" fmla="*/ 12853 h 102240"/>
                <a:gd name="connsiteX2" fmla="*/ 45825 w 51120"/>
                <a:gd name="connsiteY2" fmla="*/ 91450 h 102240"/>
                <a:gd name="connsiteX3" fmla="*/ 12853 w 51120"/>
                <a:gd name="connsiteY3" fmla="*/ 52087 h 102240"/>
              </a:gdLst>
              <a:ahLst/>
              <a:cxnLst>
                <a:cxn ang="0">
                  <a:pos x="connsiteX0" y="connsiteY0"/>
                </a:cxn>
                <a:cxn ang="0">
                  <a:pos x="connsiteX1" y="connsiteY1"/>
                </a:cxn>
                <a:cxn ang="0">
                  <a:pos x="connsiteX2" y="connsiteY2"/>
                </a:cxn>
                <a:cxn ang="0">
                  <a:pos x="connsiteX3" y="connsiteY3"/>
                </a:cxn>
              </a:cxnLst>
              <a:rect l="l" t="t" r="r" b="b"/>
              <a:pathLst>
                <a:path w="51120" h="102240">
                  <a:moveTo>
                    <a:pt x="12853" y="52087"/>
                  </a:moveTo>
                  <a:lnTo>
                    <a:pt x="45825" y="12853"/>
                  </a:lnTo>
                  <a:lnTo>
                    <a:pt x="45825" y="91450"/>
                  </a:lnTo>
                  <a:lnTo>
                    <a:pt x="12853" y="52087"/>
                  </a:lnTo>
                  <a:close/>
                </a:path>
              </a:pathLst>
            </a:custGeom>
            <a:solidFill>
              <a:srgbClr val="4F8F90"/>
            </a:solidFill>
            <a:ln w="12772" cap="flat">
              <a:noFill/>
              <a:prstDash val="solid"/>
              <a:miter/>
            </a:ln>
          </p:spPr>
          <p:txBody>
            <a:bodyPr rtlCol="0" anchor="ctr"/>
            <a:lstStyle/>
            <a:p>
              <a:endParaRPr lang="ja-JP" altLang="en-US" sz="1600"/>
            </a:p>
          </p:txBody>
        </p:sp>
        <p:sp>
          <p:nvSpPr>
            <p:cNvPr id="977" name="フリーフォーム: 図形 976">
              <a:extLst>
                <a:ext uri="{FF2B5EF4-FFF2-40B4-BE49-F238E27FC236}">
                  <a16:creationId xmlns:a16="http://schemas.microsoft.com/office/drawing/2014/main" id="{596A2D0E-6B0B-4392-994D-1DD179BEBEBC}"/>
                </a:ext>
              </a:extLst>
            </p:cNvPr>
            <p:cNvSpPr/>
            <p:nvPr/>
          </p:nvSpPr>
          <p:spPr>
            <a:xfrm>
              <a:off x="8829704" y="6178030"/>
              <a:ext cx="73108" cy="134101"/>
            </a:xfrm>
            <a:custGeom>
              <a:avLst/>
              <a:gdLst>
                <a:gd name="connsiteX0" fmla="*/ 12724 w 51120"/>
                <a:gd name="connsiteY0" fmla="*/ 51959 h 102240"/>
                <a:gd name="connsiteX1" fmla="*/ 45696 w 51120"/>
                <a:gd name="connsiteY1" fmla="*/ 12724 h 102240"/>
                <a:gd name="connsiteX2" fmla="*/ 45696 w 51120"/>
                <a:gd name="connsiteY2" fmla="*/ 91321 h 102240"/>
                <a:gd name="connsiteX3" fmla="*/ 12724 w 51120"/>
                <a:gd name="connsiteY3" fmla="*/ 51959 h 102240"/>
              </a:gdLst>
              <a:ahLst/>
              <a:cxnLst>
                <a:cxn ang="0">
                  <a:pos x="connsiteX0" y="connsiteY0"/>
                </a:cxn>
                <a:cxn ang="0">
                  <a:pos x="connsiteX1" y="connsiteY1"/>
                </a:cxn>
                <a:cxn ang="0">
                  <a:pos x="connsiteX2" y="connsiteY2"/>
                </a:cxn>
                <a:cxn ang="0">
                  <a:pos x="connsiteX3" y="connsiteY3"/>
                </a:cxn>
              </a:cxnLst>
              <a:rect l="l" t="t" r="r" b="b"/>
              <a:pathLst>
                <a:path w="51120" h="102240">
                  <a:moveTo>
                    <a:pt x="12724" y="51959"/>
                  </a:moveTo>
                  <a:lnTo>
                    <a:pt x="45696" y="12724"/>
                  </a:lnTo>
                  <a:lnTo>
                    <a:pt x="45696" y="91321"/>
                  </a:lnTo>
                  <a:lnTo>
                    <a:pt x="12724" y="51959"/>
                  </a:lnTo>
                  <a:close/>
                </a:path>
              </a:pathLst>
            </a:custGeom>
            <a:noFill/>
            <a:ln w="12644" cap="rnd">
              <a:solidFill>
                <a:srgbClr val="4F8F90"/>
              </a:solidFill>
              <a:prstDash val="solid"/>
              <a:round/>
            </a:ln>
          </p:spPr>
          <p:txBody>
            <a:bodyPr rtlCol="0" anchor="ctr"/>
            <a:lstStyle/>
            <a:p>
              <a:endParaRPr lang="ja-JP" altLang="en-US" sz="1600"/>
            </a:p>
          </p:txBody>
        </p:sp>
        <p:sp>
          <p:nvSpPr>
            <p:cNvPr id="978" name="フリーフォーム: 図形 977">
              <a:extLst>
                <a:ext uri="{FF2B5EF4-FFF2-40B4-BE49-F238E27FC236}">
                  <a16:creationId xmlns:a16="http://schemas.microsoft.com/office/drawing/2014/main" id="{1DE830EE-7CA3-4DA9-BD0C-AD0458647C45}"/>
                </a:ext>
              </a:extLst>
            </p:cNvPr>
            <p:cNvSpPr/>
            <p:nvPr/>
          </p:nvSpPr>
          <p:spPr>
            <a:xfrm>
              <a:off x="8874547" y="6210272"/>
              <a:ext cx="109662" cy="67050"/>
            </a:xfrm>
            <a:custGeom>
              <a:avLst/>
              <a:gdLst>
                <a:gd name="connsiteX0" fmla="*/ 51914 w 76680"/>
                <a:gd name="connsiteY0" fmla="*/ 27376 h 51120"/>
                <a:gd name="connsiteX1" fmla="*/ 27376 w 76680"/>
                <a:gd name="connsiteY1" fmla="*/ 27376 h 51120"/>
              </a:gdLst>
              <a:ahLst/>
              <a:cxnLst>
                <a:cxn ang="0">
                  <a:pos x="connsiteX0" y="connsiteY0"/>
                </a:cxn>
                <a:cxn ang="0">
                  <a:pos x="connsiteX1" y="connsiteY1"/>
                </a:cxn>
              </a:cxnLst>
              <a:rect l="l" t="t" r="r" b="b"/>
              <a:pathLst>
                <a:path w="76680" h="51120">
                  <a:moveTo>
                    <a:pt x="51914" y="27376"/>
                  </a:moveTo>
                  <a:lnTo>
                    <a:pt x="27376" y="27376"/>
                  </a:lnTo>
                </a:path>
              </a:pathLst>
            </a:custGeom>
            <a:ln w="27205" cap="rnd">
              <a:solidFill>
                <a:srgbClr val="4F8F90"/>
              </a:solidFill>
              <a:custDash>
                <a:ds d="0" sp="0"/>
                <a:ds d="0" sp="288750"/>
              </a:custDash>
              <a:round/>
            </a:ln>
          </p:spPr>
          <p:txBody>
            <a:bodyPr rtlCol="0" anchor="ctr"/>
            <a:lstStyle/>
            <a:p>
              <a:endParaRPr lang="ja-JP" altLang="en-US" sz="1600" dirty="0"/>
            </a:p>
          </p:txBody>
        </p:sp>
        <p:sp>
          <p:nvSpPr>
            <p:cNvPr id="979" name="フリーフォーム: 図形 978">
              <a:extLst>
                <a:ext uri="{FF2B5EF4-FFF2-40B4-BE49-F238E27FC236}">
                  <a16:creationId xmlns:a16="http://schemas.microsoft.com/office/drawing/2014/main" id="{2B85E9A4-9C1C-42A7-98EB-6A0A8420D1B8}"/>
                </a:ext>
              </a:extLst>
            </p:cNvPr>
            <p:cNvSpPr/>
            <p:nvPr/>
          </p:nvSpPr>
          <p:spPr>
            <a:xfrm>
              <a:off x="8839273" y="6210272"/>
              <a:ext cx="201047" cy="67050"/>
            </a:xfrm>
            <a:custGeom>
              <a:avLst/>
              <a:gdLst>
                <a:gd name="connsiteX0" fmla="*/ 27376 w 140580"/>
                <a:gd name="connsiteY0" fmla="*/ 27376 h 51120"/>
                <a:gd name="connsiteX1" fmla="*/ 27376 w 140580"/>
                <a:gd name="connsiteY1" fmla="*/ 27376 h 51120"/>
                <a:gd name="connsiteX2" fmla="*/ 125783 w 140580"/>
                <a:gd name="connsiteY2" fmla="*/ 27376 h 51120"/>
                <a:gd name="connsiteX3" fmla="*/ 125783 w 140580"/>
                <a:gd name="connsiteY3" fmla="*/ 27376 h 51120"/>
              </a:gdLst>
              <a:ahLst/>
              <a:cxnLst>
                <a:cxn ang="0">
                  <a:pos x="connsiteX0" y="connsiteY0"/>
                </a:cxn>
                <a:cxn ang="0">
                  <a:pos x="connsiteX1" y="connsiteY1"/>
                </a:cxn>
                <a:cxn ang="0">
                  <a:pos x="connsiteX2" y="connsiteY2"/>
                </a:cxn>
                <a:cxn ang="0">
                  <a:pos x="connsiteX3" y="connsiteY3"/>
                </a:cxn>
              </a:cxnLst>
              <a:rect l="l" t="t" r="r" b="b"/>
              <a:pathLst>
                <a:path w="140580" h="51120">
                  <a:moveTo>
                    <a:pt x="27376" y="27376"/>
                  </a:moveTo>
                  <a:lnTo>
                    <a:pt x="27376" y="27376"/>
                  </a:lnTo>
                  <a:moveTo>
                    <a:pt x="125783" y="27376"/>
                  </a:moveTo>
                  <a:lnTo>
                    <a:pt x="125783" y="27376"/>
                  </a:lnTo>
                </a:path>
              </a:pathLst>
            </a:custGeom>
            <a:noFill/>
            <a:ln w="27205" cap="rnd">
              <a:solidFill>
                <a:srgbClr val="4F8F90"/>
              </a:solidFill>
              <a:prstDash val="solid"/>
              <a:round/>
            </a:ln>
          </p:spPr>
          <p:txBody>
            <a:bodyPr rtlCol="0" anchor="ctr"/>
            <a:lstStyle/>
            <a:p>
              <a:endParaRPr lang="ja-JP" altLang="en-US" sz="1600"/>
            </a:p>
          </p:txBody>
        </p:sp>
      </p:grpSp>
      <p:grpSp>
        <p:nvGrpSpPr>
          <p:cNvPr id="458" name="グループ化 457">
            <a:extLst>
              <a:ext uri="{FF2B5EF4-FFF2-40B4-BE49-F238E27FC236}">
                <a16:creationId xmlns:a16="http://schemas.microsoft.com/office/drawing/2014/main" id="{B18052BF-2DC9-48A1-93DA-A66CF485C931}"/>
              </a:ext>
            </a:extLst>
          </p:cNvPr>
          <p:cNvGrpSpPr/>
          <p:nvPr/>
        </p:nvGrpSpPr>
        <p:grpSpPr>
          <a:xfrm>
            <a:off x="3615004" y="2401724"/>
            <a:ext cx="235680" cy="131179"/>
            <a:chOff x="9481987" y="5113733"/>
            <a:chExt cx="253438" cy="134271"/>
          </a:xfrm>
        </p:grpSpPr>
        <p:sp>
          <p:nvSpPr>
            <p:cNvPr id="459" name="フリーフォーム: 図形 458">
              <a:extLst>
                <a:ext uri="{FF2B5EF4-FFF2-40B4-BE49-F238E27FC236}">
                  <a16:creationId xmlns:a16="http://schemas.microsoft.com/office/drawing/2014/main" id="{D103BEB8-AD5D-484E-A7A2-E47AD38DFA06}"/>
                </a:ext>
              </a:extLst>
            </p:cNvPr>
            <p:cNvSpPr/>
            <p:nvPr/>
          </p:nvSpPr>
          <p:spPr>
            <a:xfrm>
              <a:off x="9662132" y="5113733"/>
              <a:ext cx="73108" cy="134101"/>
            </a:xfrm>
            <a:custGeom>
              <a:avLst/>
              <a:gdLst>
                <a:gd name="connsiteX0" fmla="*/ 45825 w 51120"/>
                <a:gd name="connsiteY0" fmla="*/ 52087 h 102240"/>
                <a:gd name="connsiteX1" fmla="*/ 12853 w 51120"/>
                <a:gd name="connsiteY1" fmla="*/ 12853 h 102240"/>
                <a:gd name="connsiteX2" fmla="*/ 12853 w 51120"/>
                <a:gd name="connsiteY2" fmla="*/ 91450 h 102240"/>
                <a:gd name="connsiteX3" fmla="*/ 45825 w 51120"/>
                <a:gd name="connsiteY3" fmla="*/ 52087 h 102240"/>
              </a:gdLst>
              <a:ahLst/>
              <a:cxnLst>
                <a:cxn ang="0">
                  <a:pos x="connsiteX0" y="connsiteY0"/>
                </a:cxn>
                <a:cxn ang="0">
                  <a:pos x="connsiteX1" y="connsiteY1"/>
                </a:cxn>
                <a:cxn ang="0">
                  <a:pos x="connsiteX2" y="connsiteY2"/>
                </a:cxn>
                <a:cxn ang="0">
                  <a:pos x="connsiteX3" y="connsiteY3"/>
                </a:cxn>
              </a:cxnLst>
              <a:rect l="l" t="t" r="r" b="b"/>
              <a:pathLst>
                <a:path w="51120" h="102240">
                  <a:moveTo>
                    <a:pt x="45825" y="52087"/>
                  </a:moveTo>
                  <a:lnTo>
                    <a:pt x="12853" y="12853"/>
                  </a:lnTo>
                  <a:lnTo>
                    <a:pt x="12853" y="91450"/>
                  </a:lnTo>
                  <a:lnTo>
                    <a:pt x="45825" y="52087"/>
                  </a:lnTo>
                  <a:close/>
                </a:path>
              </a:pathLst>
            </a:custGeom>
            <a:solidFill>
              <a:srgbClr val="4F8F90"/>
            </a:solidFill>
            <a:ln w="12772" cap="flat">
              <a:noFill/>
              <a:prstDash val="solid"/>
              <a:miter/>
            </a:ln>
          </p:spPr>
          <p:txBody>
            <a:bodyPr rtlCol="0" anchor="ctr"/>
            <a:lstStyle/>
            <a:p>
              <a:endParaRPr lang="ja-JP" altLang="en-US" sz="1600"/>
            </a:p>
          </p:txBody>
        </p:sp>
        <p:sp>
          <p:nvSpPr>
            <p:cNvPr id="460" name="フリーフォーム: 図形 459">
              <a:extLst>
                <a:ext uri="{FF2B5EF4-FFF2-40B4-BE49-F238E27FC236}">
                  <a16:creationId xmlns:a16="http://schemas.microsoft.com/office/drawing/2014/main" id="{80EE6584-97C1-4BA8-8420-37B0081313DD}"/>
                </a:ext>
              </a:extLst>
            </p:cNvPr>
            <p:cNvSpPr/>
            <p:nvPr/>
          </p:nvSpPr>
          <p:spPr>
            <a:xfrm>
              <a:off x="9662317" y="5113903"/>
              <a:ext cx="73108" cy="134101"/>
            </a:xfrm>
            <a:custGeom>
              <a:avLst/>
              <a:gdLst>
                <a:gd name="connsiteX0" fmla="*/ 45697 w 51120"/>
                <a:gd name="connsiteY0" fmla="*/ 51959 h 102240"/>
                <a:gd name="connsiteX1" fmla="*/ 12724 w 51120"/>
                <a:gd name="connsiteY1" fmla="*/ 12724 h 102240"/>
                <a:gd name="connsiteX2" fmla="*/ 12724 w 51120"/>
                <a:gd name="connsiteY2" fmla="*/ 91321 h 102240"/>
                <a:gd name="connsiteX3" fmla="*/ 45697 w 51120"/>
                <a:gd name="connsiteY3" fmla="*/ 51959 h 102240"/>
              </a:gdLst>
              <a:ahLst/>
              <a:cxnLst>
                <a:cxn ang="0">
                  <a:pos x="connsiteX0" y="connsiteY0"/>
                </a:cxn>
                <a:cxn ang="0">
                  <a:pos x="connsiteX1" y="connsiteY1"/>
                </a:cxn>
                <a:cxn ang="0">
                  <a:pos x="connsiteX2" y="connsiteY2"/>
                </a:cxn>
                <a:cxn ang="0">
                  <a:pos x="connsiteX3" y="connsiteY3"/>
                </a:cxn>
              </a:cxnLst>
              <a:rect l="l" t="t" r="r" b="b"/>
              <a:pathLst>
                <a:path w="51120" h="102240">
                  <a:moveTo>
                    <a:pt x="45697" y="51959"/>
                  </a:moveTo>
                  <a:lnTo>
                    <a:pt x="12724" y="12724"/>
                  </a:lnTo>
                  <a:lnTo>
                    <a:pt x="12724" y="91321"/>
                  </a:lnTo>
                  <a:lnTo>
                    <a:pt x="45697" y="51959"/>
                  </a:lnTo>
                  <a:close/>
                </a:path>
              </a:pathLst>
            </a:custGeom>
            <a:noFill/>
            <a:ln w="12644" cap="rnd">
              <a:solidFill>
                <a:srgbClr val="4F8F90"/>
              </a:solidFill>
              <a:prstDash val="solid"/>
              <a:round/>
            </a:ln>
          </p:spPr>
          <p:txBody>
            <a:bodyPr rtlCol="0" anchor="ctr"/>
            <a:lstStyle/>
            <a:p>
              <a:endParaRPr lang="ja-JP" altLang="en-US" sz="1600" dirty="0"/>
            </a:p>
          </p:txBody>
        </p:sp>
        <p:sp>
          <p:nvSpPr>
            <p:cNvPr id="461" name="フリーフォーム: 図形 460">
              <a:extLst>
                <a:ext uri="{FF2B5EF4-FFF2-40B4-BE49-F238E27FC236}">
                  <a16:creationId xmlns:a16="http://schemas.microsoft.com/office/drawing/2014/main" id="{68AADB86-9B06-42FA-AF8F-BF515AAF0DBF}"/>
                </a:ext>
              </a:extLst>
            </p:cNvPr>
            <p:cNvSpPr/>
            <p:nvPr/>
          </p:nvSpPr>
          <p:spPr>
            <a:xfrm>
              <a:off x="9569899" y="5146145"/>
              <a:ext cx="109662" cy="67050"/>
            </a:xfrm>
            <a:custGeom>
              <a:avLst/>
              <a:gdLst>
                <a:gd name="connsiteX0" fmla="*/ 27376 w 76680"/>
                <a:gd name="connsiteY0" fmla="*/ 27376 h 51120"/>
                <a:gd name="connsiteX1" fmla="*/ 58176 w 76680"/>
                <a:gd name="connsiteY1" fmla="*/ 27376 h 51120"/>
              </a:gdLst>
              <a:ahLst/>
              <a:cxnLst>
                <a:cxn ang="0">
                  <a:pos x="connsiteX0" y="connsiteY0"/>
                </a:cxn>
                <a:cxn ang="0">
                  <a:pos x="connsiteX1" y="connsiteY1"/>
                </a:cxn>
              </a:cxnLst>
              <a:rect l="l" t="t" r="r" b="b"/>
              <a:pathLst>
                <a:path w="76680" h="51120">
                  <a:moveTo>
                    <a:pt x="27376" y="27376"/>
                  </a:moveTo>
                  <a:lnTo>
                    <a:pt x="58176" y="27376"/>
                  </a:lnTo>
                </a:path>
              </a:pathLst>
            </a:custGeom>
            <a:ln w="27205" cap="rnd">
              <a:solidFill>
                <a:srgbClr val="4F8F90"/>
              </a:solidFill>
              <a:custDash>
                <a:ds d="0" sp="0"/>
                <a:ds d="0" sp="361500"/>
              </a:custDash>
              <a:round/>
            </a:ln>
          </p:spPr>
          <p:txBody>
            <a:bodyPr rtlCol="0" anchor="ctr"/>
            <a:lstStyle/>
            <a:p>
              <a:endParaRPr lang="ja-JP" altLang="en-US" sz="1600"/>
            </a:p>
          </p:txBody>
        </p:sp>
        <p:sp>
          <p:nvSpPr>
            <p:cNvPr id="462" name="フリーフォーム: 図形 461">
              <a:extLst>
                <a:ext uri="{FF2B5EF4-FFF2-40B4-BE49-F238E27FC236}">
                  <a16:creationId xmlns:a16="http://schemas.microsoft.com/office/drawing/2014/main" id="{7E150A50-7D40-48E5-8C86-A717814E7573}"/>
                </a:ext>
              </a:extLst>
            </p:cNvPr>
            <p:cNvSpPr/>
            <p:nvPr/>
          </p:nvSpPr>
          <p:spPr>
            <a:xfrm>
              <a:off x="9481987" y="5146145"/>
              <a:ext cx="237602" cy="67050"/>
            </a:xfrm>
            <a:custGeom>
              <a:avLst/>
              <a:gdLst>
                <a:gd name="connsiteX0" fmla="*/ 150448 w 166140"/>
                <a:gd name="connsiteY0" fmla="*/ 27376 h 51120"/>
                <a:gd name="connsiteX1" fmla="*/ 150448 w 166140"/>
                <a:gd name="connsiteY1" fmla="*/ 27376 h 51120"/>
                <a:gd name="connsiteX2" fmla="*/ 27376 w 166140"/>
                <a:gd name="connsiteY2" fmla="*/ 27376 h 51120"/>
                <a:gd name="connsiteX3" fmla="*/ 27376 w 166140"/>
                <a:gd name="connsiteY3" fmla="*/ 27376 h 51120"/>
              </a:gdLst>
              <a:ahLst/>
              <a:cxnLst>
                <a:cxn ang="0">
                  <a:pos x="connsiteX0" y="connsiteY0"/>
                </a:cxn>
                <a:cxn ang="0">
                  <a:pos x="connsiteX1" y="connsiteY1"/>
                </a:cxn>
                <a:cxn ang="0">
                  <a:pos x="connsiteX2" y="connsiteY2"/>
                </a:cxn>
                <a:cxn ang="0">
                  <a:pos x="connsiteX3" y="connsiteY3"/>
                </a:cxn>
              </a:cxnLst>
              <a:rect l="l" t="t" r="r" b="b"/>
              <a:pathLst>
                <a:path w="166140" h="51120">
                  <a:moveTo>
                    <a:pt x="150448" y="27376"/>
                  </a:moveTo>
                  <a:lnTo>
                    <a:pt x="150448" y="27376"/>
                  </a:lnTo>
                  <a:moveTo>
                    <a:pt x="27376" y="27376"/>
                  </a:moveTo>
                  <a:lnTo>
                    <a:pt x="27376" y="27376"/>
                  </a:lnTo>
                </a:path>
              </a:pathLst>
            </a:custGeom>
            <a:noFill/>
            <a:ln w="27205" cap="rnd">
              <a:solidFill>
                <a:srgbClr val="4F8F90"/>
              </a:solidFill>
              <a:prstDash val="solid"/>
              <a:round/>
            </a:ln>
          </p:spPr>
          <p:txBody>
            <a:bodyPr rtlCol="0" anchor="ctr"/>
            <a:lstStyle/>
            <a:p>
              <a:endParaRPr lang="ja-JP" altLang="en-US" sz="1600"/>
            </a:p>
          </p:txBody>
        </p:sp>
      </p:grpSp>
      <p:sp>
        <p:nvSpPr>
          <p:cNvPr id="278" name="テキスト ボックス 277">
            <a:extLst>
              <a:ext uri="{FF2B5EF4-FFF2-40B4-BE49-F238E27FC236}">
                <a16:creationId xmlns:a16="http://schemas.microsoft.com/office/drawing/2014/main" id="{5A29DD58-B59A-44E3-9452-E57BB979AA23}"/>
              </a:ext>
            </a:extLst>
          </p:cNvPr>
          <p:cNvSpPr txBox="1"/>
          <p:nvPr/>
        </p:nvSpPr>
        <p:spPr>
          <a:xfrm>
            <a:off x="5144464" y="2584091"/>
            <a:ext cx="716198" cy="246221"/>
          </a:xfrm>
          <a:prstGeom prst="rect">
            <a:avLst/>
          </a:prstGeom>
          <a:noFill/>
        </p:spPr>
        <p:txBody>
          <a:bodyPr wrap="square" rtlCol="0">
            <a:spAutoFit/>
          </a:bodyPr>
          <a:lstStyle/>
          <a:p>
            <a:r>
              <a:rPr kumimoji="1" lang="ja-JP" altLang="en-US" sz="1000" b="1" dirty="0">
                <a:solidFill>
                  <a:schemeClr val="tx1">
                    <a:lumMod val="65000"/>
                    <a:lumOff val="35000"/>
                  </a:schemeClr>
                </a:solidFill>
                <a:latin typeface="BIZ UDPゴシック" panose="020B0400000000000000" pitchFamily="50" charset="-128"/>
                <a:ea typeface="BIZ UDPゴシック" panose="020B0400000000000000" pitchFamily="50" charset="-128"/>
              </a:rPr>
              <a:t>資格確認</a:t>
            </a:r>
          </a:p>
        </p:txBody>
      </p:sp>
      <p:grpSp>
        <p:nvGrpSpPr>
          <p:cNvPr id="2" name="グループ化 1">
            <a:extLst>
              <a:ext uri="{FF2B5EF4-FFF2-40B4-BE49-F238E27FC236}">
                <a16:creationId xmlns:a16="http://schemas.microsoft.com/office/drawing/2014/main" id="{AB3FB1AD-E1CB-45CA-8DF2-6463958169AF}"/>
              </a:ext>
            </a:extLst>
          </p:cNvPr>
          <p:cNvGrpSpPr/>
          <p:nvPr/>
        </p:nvGrpSpPr>
        <p:grpSpPr>
          <a:xfrm>
            <a:off x="2414767" y="2346299"/>
            <a:ext cx="1124398" cy="784152"/>
            <a:chOff x="922314" y="2360851"/>
            <a:chExt cx="1209119" cy="802638"/>
          </a:xfrm>
        </p:grpSpPr>
        <p:grpSp>
          <p:nvGrpSpPr>
            <p:cNvPr id="13" name="グループ化 12">
              <a:extLst>
                <a:ext uri="{FF2B5EF4-FFF2-40B4-BE49-F238E27FC236}">
                  <a16:creationId xmlns:a16="http://schemas.microsoft.com/office/drawing/2014/main" id="{647D9CBE-C68E-4888-A606-7906314F28A0}"/>
                </a:ext>
              </a:extLst>
            </p:cNvPr>
            <p:cNvGrpSpPr/>
            <p:nvPr/>
          </p:nvGrpSpPr>
          <p:grpSpPr>
            <a:xfrm>
              <a:off x="1085839" y="2360851"/>
              <a:ext cx="702791" cy="547598"/>
              <a:chOff x="-1639191" y="926383"/>
              <a:chExt cx="702791" cy="547598"/>
            </a:xfrm>
          </p:grpSpPr>
          <p:sp>
            <p:nvSpPr>
              <p:cNvPr id="442" name="フリーフォーム: 図形 441">
                <a:extLst>
                  <a:ext uri="{FF2B5EF4-FFF2-40B4-BE49-F238E27FC236}">
                    <a16:creationId xmlns:a16="http://schemas.microsoft.com/office/drawing/2014/main" id="{511E9298-D47E-47A0-8B94-28026D5130B6}"/>
                  </a:ext>
                </a:extLst>
              </p:cNvPr>
              <p:cNvSpPr/>
              <p:nvPr/>
            </p:nvSpPr>
            <p:spPr>
              <a:xfrm>
                <a:off x="-1350880" y="999300"/>
                <a:ext cx="383818" cy="352015"/>
              </a:xfrm>
              <a:custGeom>
                <a:avLst/>
                <a:gdLst>
                  <a:gd name="connsiteX0" fmla="*/ 40865 w 268380"/>
                  <a:gd name="connsiteY0" fmla="*/ 52015 h 268380"/>
                  <a:gd name="connsiteX1" fmla="*/ 40865 w 268380"/>
                  <a:gd name="connsiteY1" fmla="*/ 71185 h 268380"/>
                  <a:gd name="connsiteX2" fmla="*/ 13388 w 268380"/>
                  <a:gd name="connsiteY2" fmla="*/ 87415 h 268380"/>
                  <a:gd name="connsiteX3" fmla="*/ 45467 w 268380"/>
                  <a:gd name="connsiteY3" fmla="*/ 138791 h 268380"/>
                  <a:gd name="connsiteX4" fmla="*/ 100932 w 268380"/>
                  <a:gd name="connsiteY4" fmla="*/ 204353 h 268380"/>
                  <a:gd name="connsiteX5" fmla="*/ 99015 w 268380"/>
                  <a:gd name="connsiteY5" fmla="*/ 232086 h 268380"/>
                  <a:gd name="connsiteX6" fmla="*/ 65914 w 268380"/>
                  <a:gd name="connsiteY6" fmla="*/ 242054 h 268380"/>
                  <a:gd name="connsiteX7" fmla="*/ 134927 w 268380"/>
                  <a:gd name="connsiteY7" fmla="*/ 265058 h 268380"/>
                  <a:gd name="connsiteX8" fmla="*/ 200744 w 268380"/>
                  <a:gd name="connsiteY8" fmla="*/ 244993 h 268380"/>
                  <a:gd name="connsiteX9" fmla="*/ 169177 w 268380"/>
                  <a:gd name="connsiteY9" fmla="*/ 236303 h 268380"/>
                  <a:gd name="connsiteX10" fmla="*/ 169177 w 268380"/>
                  <a:gd name="connsiteY10" fmla="*/ 204353 h 268380"/>
                  <a:gd name="connsiteX11" fmla="*/ 221703 w 268380"/>
                  <a:gd name="connsiteY11" fmla="*/ 141603 h 268380"/>
                  <a:gd name="connsiteX12" fmla="*/ 262343 w 268380"/>
                  <a:gd name="connsiteY12" fmla="*/ 111314 h 268380"/>
                  <a:gd name="connsiteX13" fmla="*/ 229371 w 268380"/>
                  <a:gd name="connsiteY13" fmla="*/ 71824 h 268380"/>
                  <a:gd name="connsiteX14" fmla="*/ 172883 w 268380"/>
                  <a:gd name="connsiteY14" fmla="*/ 9585 h 268380"/>
                  <a:gd name="connsiteX15" fmla="*/ 40993 w 268380"/>
                  <a:gd name="connsiteY15" fmla="*/ 52015 h 268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68380" h="268380">
                    <a:moveTo>
                      <a:pt x="40865" y="52015"/>
                    </a:moveTo>
                    <a:lnTo>
                      <a:pt x="40865" y="71185"/>
                    </a:lnTo>
                    <a:cubicBezTo>
                      <a:pt x="40865" y="71185"/>
                      <a:pt x="16072" y="75786"/>
                      <a:pt x="13388" y="87415"/>
                    </a:cubicBezTo>
                    <a:cubicBezTo>
                      <a:pt x="10577" y="99045"/>
                      <a:pt x="-2714" y="138280"/>
                      <a:pt x="45467" y="138791"/>
                    </a:cubicBezTo>
                    <a:cubicBezTo>
                      <a:pt x="46617" y="139814"/>
                      <a:pt x="55818" y="187483"/>
                      <a:pt x="100932" y="204353"/>
                    </a:cubicBezTo>
                    <a:cubicBezTo>
                      <a:pt x="100165" y="204992"/>
                      <a:pt x="99015" y="232086"/>
                      <a:pt x="99015" y="232086"/>
                    </a:cubicBezTo>
                    <a:lnTo>
                      <a:pt x="65914" y="242054"/>
                    </a:lnTo>
                    <a:cubicBezTo>
                      <a:pt x="65914" y="242054"/>
                      <a:pt x="78439" y="266975"/>
                      <a:pt x="134927" y="265058"/>
                    </a:cubicBezTo>
                    <a:cubicBezTo>
                      <a:pt x="191414" y="263013"/>
                      <a:pt x="200744" y="244993"/>
                      <a:pt x="200744" y="244993"/>
                    </a:cubicBezTo>
                    <a:lnTo>
                      <a:pt x="169177" y="236303"/>
                    </a:lnTo>
                    <a:lnTo>
                      <a:pt x="169177" y="204353"/>
                    </a:lnTo>
                    <a:cubicBezTo>
                      <a:pt x="169177" y="204353"/>
                      <a:pt x="214163" y="181732"/>
                      <a:pt x="221703" y="141603"/>
                    </a:cubicBezTo>
                    <a:cubicBezTo>
                      <a:pt x="222853" y="143903"/>
                      <a:pt x="261960" y="137769"/>
                      <a:pt x="262343" y="111314"/>
                    </a:cubicBezTo>
                    <a:cubicBezTo>
                      <a:pt x="262727" y="84859"/>
                      <a:pt x="236911" y="74508"/>
                      <a:pt x="229371" y="71824"/>
                    </a:cubicBezTo>
                    <a:cubicBezTo>
                      <a:pt x="228732" y="71824"/>
                      <a:pt x="172883" y="9585"/>
                      <a:pt x="172883" y="9585"/>
                    </a:cubicBezTo>
                    <a:lnTo>
                      <a:pt x="40993" y="52015"/>
                    </a:lnTo>
                    <a:close/>
                  </a:path>
                </a:pathLst>
              </a:custGeom>
              <a:solidFill>
                <a:srgbClr val="FDEDDB"/>
              </a:solidFill>
              <a:ln w="9525" cap="flat">
                <a:noFill/>
                <a:prstDash val="solid"/>
                <a:miter/>
              </a:ln>
            </p:spPr>
            <p:txBody>
              <a:bodyPr rtlCol="0" anchor="ctr"/>
              <a:lstStyle/>
              <a:p>
                <a:endParaRPr lang="ja-JP" altLang="en-US" sz="1600"/>
              </a:p>
            </p:txBody>
          </p:sp>
          <p:sp>
            <p:nvSpPr>
              <p:cNvPr id="443" name="フリーフォーム: 図形 442">
                <a:extLst>
                  <a:ext uri="{FF2B5EF4-FFF2-40B4-BE49-F238E27FC236}">
                    <a16:creationId xmlns:a16="http://schemas.microsoft.com/office/drawing/2014/main" id="{03FB7109-177E-42D5-A94F-0415400C02C5}"/>
                  </a:ext>
                </a:extLst>
              </p:cNvPr>
              <p:cNvSpPr/>
              <p:nvPr/>
            </p:nvSpPr>
            <p:spPr>
              <a:xfrm>
                <a:off x="-1199430" y="1192218"/>
                <a:ext cx="73108" cy="33525"/>
              </a:xfrm>
              <a:custGeom>
                <a:avLst/>
                <a:gdLst>
                  <a:gd name="connsiteX0" fmla="*/ 29282 w 51120"/>
                  <a:gd name="connsiteY0" fmla="*/ 18547 h 25560"/>
                  <a:gd name="connsiteX1" fmla="*/ 47557 w 51120"/>
                  <a:gd name="connsiteY1" fmla="*/ 14329 h 25560"/>
                  <a:gd name="connsiteX2" fmla="*/ 48452 w 51120"/>
                  <a:gd name="connsiteY2" fmla="*/ 10879 h 25560"/>
                  <a:gd name="connsiteX3" fmla="*/ 45002 w 51120"/>
                  <a:gd name="connsiteY3" fmla="*/ 10112 h 25560"/>
                  <a:gd name="connsiteX4" fmla="*/ 29410 w 51120"/>
                  <a:gd name="connsiteY4" fmla="*/ 13690 h 25560"/>
                  <a:gd name="connsiteX5" fmla="*/ 13435 w 51120"/>
                  <a:gd name="connsiteY5" fmla="*/ 9984 h 25560"/>
                  <a:gd name="connsiteX6" fmla="*/ 9984 w 51120"/>
                  <a:gd name="connsiteY6" fmla="*/ 10751 h 25560"/>
                  <a:gd name="connsiteX7" fmla="*/ 10751 w 51120"/>
                  <a:gd name="connsiteY7" fmla="*/ 14201 h 25560"/>
                  <a:gd name="connsiteX8" fmla="*/ 29410 w 51120"/>
                  <a:gd name="connsiteY8" fmla="*/ 18802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120" h="25560">
                    <a:moveTo>
                      <a:pt x="29282" y="18547"/>
                    </a:moveTo>
                    <a:cubicBezTo>
                      <a:pt x="36439" y="18547"/>
                      <a:pt x="43084" y="17013"/>
                      <a:pt x="47557" y="14329"/>
                    </a:cubicBezTo>
                    <a:cubicBezTo>
                      <a:pt x="48707" y="13562"/>
                      <a:pt x="49091" y="12029"/>
                      <a:pt x="48452" y="10879"/>
                    </a:cubicBezTo>
                    <a:cubicBezTo>
                      <a:pt x="47813" y="9728"/>
                      <a:pt x="46152" y="9345"/>
                      <a:pt x="45002" y="10112"/>
                    </a:cubicBezTo>
                    <a:cubicBezTo>
                      <a:pt x="41295" y="12284"/>
                      <a:pt x="35544" y="13690"/>
                      <a:pt x="29410" y="13690"/>
                    </a:cubicBezTo>
                    <a:cubicBezTo>
                      <a:pt x="23275" y="13690"/>
                      <a:pt x="17013" y="12284"/>
                      <a:pt x="13435" y="9984"/>
                    </a:cubicBezTo>
                    <a:cubicBezTo>
                      <a:pt x="12284" y="9217"/>
                      <a:pt x="10751" y="9601"/>
                      <a:pt x="9984" y="10751"/>
                    </a:cubicBezTo>
                    <a:cubicBezTo>
                      <a:pt x="9217" y="11901"/>
                      <a:pt x="9601" y="13435"/>
                      <a:pt x="10751" y="14201"/>
                    </a:cubicBezTo>
                    <a:cubicBezTo>
                      <a:pt x="15224" y="17141"/>
                      <a:pt x="21997" y="18802"/>
                      <a:pt x="29410" y="18802"/>
                    </a:cubicBezTo>
                  </a:path>
                </a:pathLst>
              </a:custGeom>
              <a:solidFill>
                <a:srgbClr val="4F8F90"/>
              </a:solidFill>
              <a:ln w="9525" cap="flat">
                <a:noFill/>
                <a:prstDash val="solid"/>
                <a:miter/>
              </a:ln>
            </p:spPr>
            <p:txBody>
              <a:bodyPr rtlCol="0" anchor="ctr"/>
              <a:lstStyle/>
              <a:p>
                <a:endParaRPr lang="ja-JP" altLang="en-US" sz="1600"/>
              </a:p>
            </p:txBody>
          </p:sp>
          <p:sp>
            <p:nvSpPr>
              <p:cNvPr id="444" name="フリーフォーム: 図形 443">
                <a:extLst>
                  <a:ext uri="{FF2B5EF4-FFF2-40B4-BE49-F238E27FC236}">
                    <a16:creationId xmlns:a16="http://schemas.microsoft.com/office/drawing/2014/main" id="{060F1FCA-73BE-4E78-936D-6BEC52FAD0B3}"/>
                  </a:ext>
                </a:extLst>
              </p:cNvPr>
              <p:cNvSpPr/>
              <p:nvPr/>
            </p:nvSpPr>
            <p:spPr>
              <a:xfrm>
                <a:off x="-1181782" y="1105648"/>
                <a:ext cx="36554" cy="67050"/>
              </a:xfrm>
              <a:custGeom>
                <a:avLst/>
                <a:gdLst>
                  <a:gd name="connsiteX0" fmla="*/ 12853 w 25560"/>
                  <a:gd name="connsiteY0" fmla="*/ 12853 h 51120"/>
                  <a:gd name="connsiteX1" fmla="*/ 20648 w 25560"/>
                  <a:gd name="connsiteY1" fmla="*/ 12853 h 51120"/>
                  <a:gd name="connsiteX2" fmla="*/ 20648 w 25560"/>
                  <a:gd name="connsiteY2" fmla="*/ 47614 h 51120"/>
                  <a:gd name="connsiteX3" fmla="*/ 12853 w 25560"/>
                  <a:gd name="connsiteY3" fmla="*/ 47614 h 51120"/>
                </a:gdLst>
                <a:ahLst/>
                <a:cxnLst>
                  <a:cxn ang="0">
                    <a:pos x="connsiteX0" y="connsiteY0"/>
                  </a:cxn>
                  <a:cxn ang="0">
                    <a:pos x="connsiteX1" y="connsiteY1"/>
                  </a:cxn>
                  <a:cxn ang="0">
                    <a:pos x="connsiteX2" y="connsiteY2"/>
                  </a:cxn>
                  <a:cxn ang="0">
                    <a:pos x="connsiteX3" y="connsiteY3"/>
                  </a:cxn>
                </a:cxnLst>
                <a:rect l="l" t="t" r="r" b="b"/>
                <a:pathLst>
                  <a:path w="25560" h="51120">
                    <a:moveTo>
                      <a:pt x="12853" y="12853"/>
                    </a:moveTo>
                    <a:lnTo>
                      <a:pt x="20648" y="12853"/>
                    </a:lnTo>
                    <a:lnTo>
                      <a:pt x="20648" y="47614"/>
                    </a:lnTo>
                    <a:lnTo>
                      <a:pt x="12853" y="47614"/>
                    </a:lnTo>
                    <a:close/>
                  </a:path>
                </a:pathLst>
              </a:custGeom>
              <a:solidFill>
                <a:srgbClr val="4F8F90"/>
              </a:solidFill>
              <a:ln w="12772" cap="flat">
                <a:noFill/>
                <a:prstDash val="solid"/>
                <a:miter/>
              </a:ln>
            </p:spPr>
            <p:txBody>
              <a:bodyPr rtlCol="0" anchor="ctr"/>
              <a:lstStyle/>
              <a:p>
                <a:endParaRPr lang="ja-JP" altLang="en-US" sz="1600"/>
              </a:p>
            </p:txBody>
          </p:sp>
          <p:sp>
            <p:nvSpPr>
              <p:cNvPr id="445" name="フリーフォーム: 図形 444">
                <a:extLst>
                  <a:ext uri="{FF2B5EF4-FFF2-40B4-BE49-F238E27FC236}">
                    <a16:creationId xmlns:a16="http://schemas.microsoft.com/office/drawing/2014/main" id="{F3389B9D-B464-4757-8F59-0A5051411F81}"/>
                  </a:ext>
                </a:extLst>
              </p:cNvPr>
              <p:cNvSpPr/>
              <p:nvPr/>
            </p:nvSpPr>
            <p:spPr>
              <a:xfrm>
                <a:off x="-1252331" y="1080002"/>
                <a:ext cx="54831" cy="33525"/>
              </a:xfrm>
              <a:custGeom>
                <a:avLst/>
                <a:gdLst>
                  <a:gd name="connsiteX0" fmla="*/ 12853 w 38340"/>
                  <a:gd name="connsiteY0" fmla="*/ 14642 h 25560"/>
                  <a:gd name="connsiteX1" fmla="*/ 12853 w 38340"/>
                  <a:gd name="connsiteY1" fmla="*/ 20137 h 25560"/>
                  <a:gd name="connsiteX2" fmla="*/ 37007 w 38340"/>
                  <a:gd name="connsiteY2" fmla="*/ 20137 h 25560"/>
                  <a:gd name="connsiteX3" fmla="*/ 37007 w 38340"/>
                  <a:gd name="connsiteY3" fmla="*/ 12853 h 25560"/>
                  <a:gd name="connsiteX4" fmla="*/ 12853 w 38340"/>
                  <a:gd name="connsiteY4" fmla="*/ 14642 h 25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340" h="25560">
                    <a:moveTo>
                      <a:pt x="12853" y="14642"/>
                    </a:moveTo>
                    <a:lnTo>
                      <a:pt x="12853" y="20137"/>
                    </a:lnTo>
                    <a:lnTo>
                      <a:pt x="37007" y="20137"/>
                    </a:lnTo>
                    <a:lnTo>
                      <a:pt x="37007" y="12853"/>
                    </a:lnTo>
                    <a:lnTo>
                      <a:pt x="12853" y="14642"/>
                    </a:lnTo>
                    <a:close/>
                  </a:path>
                </a:pathLst>
              </a:custGeom>
              <a:solidFill>
                <a:srgbClr val="4F8F90"/>
              </a:solidFill>
              <a:ln w="12772" cap="flat">
                <a:noFill/>
                <a:prstDash val="solid"/>
                <a:miter/>
              </a:ln>
            </p:spPr>
            <p:txBody>
              <a:bodyPr rtlCol="0" anchor="ctr"/>
              <a:lstStyle/>
              <a:p>
                <a:endParaRPr lang="ja-JP" altLang="en-US" sz="1600"/>
              </a:p>
            </p:txBody>
          </p:sp>
          <p:sp>
            <p:nvSpPr>
              <p:cNvPr id="446" name="フリーフォーム: 図形 445">
                <a:extLst>
                  <a:ext uri="{FF2B5EF4-FFF2-40B4-BE49-F238E27FC236}">
                    <a16:creationId xmlns:a16="http://schemas.microsoft.com/office/drawing/2014/main" id="{B319DEE1-7B09-40C6-814A-A6BFEBEE4F8A}"/>
                  </a:ext>
                </a:extLst>
              </p:cNvPr>
              <p:cNvSpPr/>
              <p:nvPr/>
            </p:nvSpPr>
            <p:spPr>
              <a:xfrm>
                <a:off x="-1134445" y="1080002"/>
                <a:ext cx="54831" cy="33525"/>
              </a:xfrm>
              <a:custGeom>
                <a:avLst/>
                <a:gdLst>
                  <a:gd name="connsiteX0" fmla="*/ 12853 w 38340"/>
                  <a:gd name="connsiteY0" fmla="*/ 20137 h 25560"/>
                  <a:gd name="connsiteX1" fmla="*/ 37007 w 38340"/>
                  <a:gd name="connsiteY1" fmla="*/ 20137 h 25560"/>
                  <a:gd name="connsiteX2" fmla="*/ 37007 w 38340"/>
                  <a:gd name="connsiteY2" fmla="*/ 14642 h 25560"/>
                  <a:gd name="connsiteX3" fmla="*/ 12853 w 38340"/>
                  <a:gd name="connsiteY3" fmla="*/ 12853 h 25560"/>
                  <a:gd name="connsiteX4" fmla="*/ 12853 w 38340"/>
                  <a:gd name="connsiteY4" fmla="*/ 20137 h 25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340" h="25560">
                    <a:moveTo>
                      <a:pt x="12853" y="20137"/>
                    </a:moveTo>
                    <a:lnTo>
                      <a:pt x="37007" y="20137"/>
                    </a:lnTo>
                    <a:lnTo>
                      <a:pt x="37007" y="14642"/>
                    </a:lnTo>
                    <a:lnTo>
                      <a:pt x="12853" y="12853"/>
                    </a:lnTo>
                    <a:lnTo>
                      <a:pt x="12853" y="20137"/>
                    </a:lnTo>
                    <a:close/>
                  </a:path>
                </a:pathLst>
              </a:custGeom>
              <a:solidFill>
                <a:srgbClr val="4F8F90"/>
              </a:solidFill>
              <a:ln w="12772" cap="flat">
                <a:noFill/>
                <a:prstDash val="solid"/>
                <a:miter/>
              </a:ln>
            </p:spPr>
            <p:txBody>
              <a:bodyPr rtlCol="0" anchor="ctr"/>
              <a:lstStyle/>
              <a:p>
                <a:endParaRPr lang="ja-JP" altLang="en-US" sz="1600"/>
              </a:p>
            </p:txBody>
          </p:sp>
          <p:sp>
            <p:nvSpPr>
              <p:cNvPr id="447" name="フリーフォーム: 図形 446">
                <a:extLst>
                  <a:ext uri="{FF2B5EF4-FFF2-40B4-BE49-F238E27FC236}">
                    <a16:creationId xmlns:a16="http://schemas.microsoft.com/office/drawing/2014/main" id="{A64248A8-C50D-41F8-9B5B-C380BDD7FA46}"/>
                  </a:ext>
                </a:extLst>
              </p:cNvPr>
              <p:cNvSpPr/>
              <p:nvPr/>
            </p:nvSpPr>
            <p:spPr>
              <a:xfrm>
                <a:off x="-1241261" y="1116807"/>
                <a:ext cx="36554" cy="50288"/>
              </a:xfrm>
              <a:custGeom>
                <a:avLst/>
                <a:gdLst>
                  <a:gd name="connsiteX0" fmla="*/ 16870 w 25560"/>
                  <a:gd name="connsiteY0" fmla="*/ 9585 h 38340"/>
                  <a:gd name="connsiteX1" fmla="*/ 9585 w 25560"/>
                  <a:gd name="connsiteY1" fmla="*/ 17381 h 38340"/>
                  <a:gd name="connsiteX2" fmla="*/ 9585 w 25560"/>
                  <a:gd name="connsiteY2" fmla="*/ 26327 h 38340"/>
                  <a:gd name="connsiteX3" fmla="*/ 16870 w 25560"/>
                  <a:gd name="connsiteY3" fmla="*/ 34123 h 38340"/>
                  <a:gd name="connsiteX4" fmla="*/ 24154 w 25560"/>
                  <a:gd name="connsiteY4" fmla="*/ 26327 h 38340"/>
                  <a:gd name="connsiteX5" fmla="*/ 24154 w 25560"/>
                  <a:gd name="connsiteY5" fmla="*/ 17381 h 38340"/>
                  <a:gd name="connsiteX6" fmla="*/ 16870 w 25560"/>
                  <a:gd name="connsiteY6" fmla="*/ 958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38340">
                    <a:moveTo>
                      <a:pt x="16870" y="9585"/>
                    </a:moveTo>
                    <a:cubicBezTo>
                      <a:pt x="12908" y="9585"/>
                      <a:pt x="9585" y="13036"/>
                      <a:pt x="9585" y="17381"/>
                    </a:cubicBezTo>
                    <a:lnTo>
                      <a:pt x="9585" y="26327"/>
                    </a:lnTo>
                    <a:cubicBezTo>
                      <a:pt x="9585" y="30544"/>
                      <a:pt x="12908" y="34123"/>
                      <a:pt x="16870" y="34123"/>
                    </a:cubicBezTo>
                    <a:cubicBezTo>
                      <a:pt x="20832" y="34123"/>
                      <a:pt x="24154" y="30672"/>
                      <a:pt x="24154" y="26327"/>
                    </a:cubicBezTo>
                    <a:lnTo>
                      <a:pt x="24154" y="17381"/>
                    </a:lnTo>
                    <a:cubicBezTo>
                      <a:pt x="24154" y="13163"/>
                      <a:pt x="20832" y="9585"/>
                      <a:pt x="16870" y="9585"/>
                    </a:cubicBezTo>
                  </a:path>
                </a:pathLst>
              </a:custGeom>
              <a:solidFill>
                <a:srgbClr val="4F8F90"/>
              </a:solidFill>
              <a:ln w="9525" cap="flat">
                <a:noFill/>
                <a:prstDash val="solid"/>
                <a:miter/>
              </a:ln>
            </p:spPr>
            <p:txBody>
              <a:bodyPr rtlCol="0" anchor="ctr"/>
              <a:lstStyle/>
              <a:p>
                <a:endParaRPr lang="ja-JP" altLang="en-US" sz="1600"/>
              </a:p>
            </p:txBody>
          </p:sp>
          <p:sp>
            <p:nvSpPr>
              <p:cNvPr id="448" name="フリーフォーム: 図形 447">
                <a:extLst>
                  <a:ext uri="{FF2B5EF4-FFF2-40B4-BE49-F238E27FC236}">
                    <a16:creationId xmlns:a16="http://schemas.microsoft.com/office/drawing/2014/main" id="{DD965BF0-6DF1-4CE1-B9F4-FB5B3703291D}"/>
                  </a:ext>
                </a:extLst>
              </p:cNvPr>
              <p:cNvSpPr/>
              <p:nvPr/>
            </p:nvSpPr>
            <p:spPr>
              <a:xfrm>
                <a:off x="-1122644" y="1116807"/>
                <a:ext cx="36554" cy="50288"/>
              </a:xfrm>
              <a:custGeom>
                <a:avLst/>
                <a:gdLst>
                  <a:gd name="connsiteX0" fmla="*/ 16870 w 25560"/>
                  <a:gd name="connsiteY0" fmla="*/ 9585 h 38340"/>
                  <a:gd name="connsiteX1" fmla="*/ 9585 w 25560"/>
                  <a:gd name="connsiteY1" fmla="*/ 17381 h 38340"/>
                  <a:gd name="connsiteX2" fmla="*/ 9585 w 25560"/>
                  <a:gd name="connsiteY2" fmla="*/ 26327 h 38340"/>
                  <a:gd name="connsiteX3" fmla="*/ 16870 w 25560"/>
                  <a:gd name="connsiteY3" fmla="*/ 34123 h 38340"/>
                  <a:gd name="connsiteX4" fmla="*/ 24154 w 25560"/>
                  <a:gd name="connsiteY4" fmla="*/ 26327 h 38340"/>
                  <a:gd name="connsiteX5" fmla="*/ 24154 w 25560"/>
                  <a:gd name="connsiteY5" fmla="*/ 17381 h 38340"/>
                  <a:gd name="connsiteX6" fmla="*/ 16870 w 25560"/>
                  <a:gd name="connsiteY6" fmla="*/ 958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38340">
                    <a:moveTo>
                      <a:pt x="16870" y="9585"/>
                    </a:moveTo>
                    <a:cubicBezTo>
                      <a:pt x="12908" y="9585"/>
                      <a:pt x="9585" y="13036"/>
                      <a:pt x="9585" y="17381"/>
                    </a:cubicBezTo>
                    <a:lnTo>
                      <a:pt x="9585" y="26327"/>
                    </a:lnTo>
                    <a:cubicBezTo>
                      <a:pt x="9585" y="30544"/>
                      <a:pt x="12908" y="34123"/>
                      <a:pt x="16870" y="34123"/>
                    </a:cubicBezTo>
                    <a:cubicBezTo>
                      <a:pt x="20832" y="34123"/>
                      <a:pt x="24154" y="30672"/>
                      <a:pt x="24154" y="26327"/>
                    </a:cubicBezTo>
                    <a:lnTo>
                      <a:pt x="24154" y="17381"/>
                    </a:lnTo>
                    <a:cubicBezTo>
                      <a:pt x="24154" y="13163"/>
                      <a:pt x="20832" y="9585"/>
                      <a:pt x="16870" y="9585"/>
                    </a:cubicBezTo>
                  </a:path>
                </a:pathLst>
              </a:custGeom>
              <a:solidFill>
                <a:srgbClr val="4F8F90"/>
              </a:solidFill>
              <a:ln w="9525" cap="flat">
                <a:noFill/>
                <a:prstDash val="solid"/>
                <a:miter/>
              </a:ln>
            </p:spPr>
            <p:txBody>
              <a:bodyPr rtlCol="0" anchor="ctr"/>
              <a:lstStyle/>
              <a:p>
                <a:endParaRPr lang="ja-JP" altLang="en-US" sz="1600"/>
              </a:p>
            </p:txBody>
          </p:sp>
          <p:sp>
            <p:nvSpPr>
              <p:cNvPr id="449" name="フリーフォーム: 図形 448">
                <a:extLst>
                  <a:ext uri="{FF2B5EF4-FFF2-40B4-BE49-F238E27FC236}">
                    <a16:creationId xmlns:a16="http://schemas.microsoft.com/office/drawing/2014/main" id="{FFFBD300-39F5-4769-B582-6AA9BFD8F0DF}"/>
                  </a:ext>
                </a:extLst>
              </p:cNvPr>
              <p:cNvSpPr/>
              <p:nvPr/>
            </p:nvSpPr>
            <p:spPr>
              <a:xfrm>
                <a:off x="-1385832" y="1303374"/>
                <a:ext cx="438649" cy="150863"/>
              </a:xfrm>
              <a:custGeom>
                <a:avLst/>
                <a:gdLst>
                  <a:gd name="connsiteX0" fmla="*/ 309533 w 306720"/>
                  <a:gd name="connsiteY0" fmla="*/ 105563 h 115020"/>
                  <a:gd name="connsiteX1" fmla="*/ 9585 w 306720"/>
                  <a:gd name="connsiteY1" fmla="*/ 105563 h 115020"/>
                  <a:gd name="connsiteX2" fmla="*/ 29138 w 306720"/>
                  <a:gd name="connsiteY2" fmla="*/ 27477 h 115020"/>
                  <a:gd name="connsiteX3" fmla="*/ 94828 w 306720"/>
                  <a:gd name="connsiteY3" fmla="*/ 9585 h 115020"/>
                  <a:gd name="connsiteX4" fmla="*/ 159239 w 306720"/>
                  <a:gd name="connsiteY4" fmla="*/ 33356 h 115020"/>
                  <a:gd name="connsiteX5" fmla="*/ 222117 w 306720"/>
                  <a:gd name="connsiteY5" fmla="*/ 12141 h 115020"/>
                  <a:gd name="connsiteX6" fmla="*/ 297647 w 306720"/>
                  <a:gd name="connsiteY6" fmla="*/ 37446 h 115020"/>
                  <a:gd name="connsiteX7" fmla="*/ 309405 w 306720"/>
                  <a:gd name="connsiteY7" fmla="*/ 105563 h 115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720" h="115020">
                    <a:moveTo>
                      <a:pt x="309533" y="105563"/>
                    </a:moveTo>
                    <a:lnTo>
                      <a:pt x="9585" y="105563"/>
                    </a:lnTo>
                    <a:cubicBezTo>
                      <a:pt x="9585" y="105563"/>
                      <a:pt x="11246" y="33484"/>
                      <a:pt x="29138" y="27477"/>
                    </a:cubicBezTo>
                    <a:cubicBezTo>
                      <a:pt x="47158" y="21470"/>
                      <a:pt x="94828" y="9585"/>
                      <a:pt x="94828" y="9585"/>
                    </a:cubicBezTo>
                    <a:cubicBezTo>
                      <a:pt x="94828" y="9585"/>
                      <a:pt x="123583" y="35401"/>
                      <a:pt x="159239" y="33356"/>
                    </a:cubicBezTo>
                    <a:cubicBezTo>
                      <a:pt x="194896" y="31311"/>
                      <a:pt x="222117" y="12141"/>
                      <a:pt x="222117" y="12141"/>
                    </a:cubicBezTo>
                    <a:cubicBezTo>
                      <a:pt x="222117" y="12141"/>
                      <a:pt x="291896" y="26710"/>
                      <a:pt x="297647" y="37446"/>
                    </a:cubicBezTo>
                    <a:cubicBezTo>
                      <a:pt x="303526" y="48181"/>
                      <a:pt x="309405" y="105563"/>
                      <a:pt x="309405" y="105563"/>
                    </a:cubicBezTo>
                  </a:path>
                </a:pathLst>
              </a:custGeom>
              <a:solidFill>
                <a:srgbClr val="BAD1D2"/>
              </a:solidFill>
              <a:ln w="9525" cap="flat">
                <a:noFill/>
                <a:prstDash val="solid"/>
                <a:miter/>
              </a:ln>
            </p:spPr>
            <p:txBody>
              <a:bodyPr rtlCol="0" anchor="ctr"/>
              <a:lstStyle/>
              <a:p>
                <a:endParaRPr lang="ja-JP" altLang="en-US" sz="1600"/>
              </a:p>
            </p:txBody>
          </p:sp>
          <p:sp>
            <p:nvSpPr>
              <p:cNvPr id="450" name="フリーフォーム: 図形 449">
                <a:extLst>
                  <a:ext uri="{FF2B5EF4-FFF2-40B4-BE49-F238E27FC236}">
                    <a16:creationId xmlns:a16="http://schemas.microsoft.com/office/drawing/2014/main" id="{311C2BFF-675B-4AF3-A277-84BA59C78FAC}"/>
                  </a:ext>
                </a:extLst>
              </p:cNvPr>
              <p:cNvSpPr/>
              <p:nvPr/>
            </p:nvSpPr>
            <p:spPr>
              <a:xfrm>
                <a:off x="-1393326" y="926383"/>
                <a:ext cx="456926" cy="519641"/>
              </a:xfrm>
              <a:custGeom>
                <a:avLst/>
                <a:gdLst>
                  <a:gd name="connsiteX0" fmla="*/ 21982 w 319501"/>
                  <a:gd name="connsiteY0" fmla="*/ 387746 h 396181"/>
                  <a:gd name="connsiteX1" fmla="*/ 25304 w 319501"/>
                  <a:gd name="connsiteY1" fmla="*/ 339182 h 396181"/>
                  <a:gd name="connsiteX2" fmla="*/ 41024 w 319501"/>
                  <a:gd name="connsiteY2" fmla="*/ 319118 h 396181"/>
                  <a:gd name="connsiteX3" fmla="*/ 95850 w 319501"/>
                  <a:gd name="connsiteY3" fmla="*/ 304548 h 396181"/>
                  <a:gd name="connsiteX4" fmla="*/ 157961 w 319501"/>
                  <a:gd name="connsiteY4" fmla="*/ 326658 h 396181"/>
                  <a:gd name="connsiteX5" fmla="*/ 164990 w 319501"/>
                  <a:gd name="connsiteY5" fmla="*/ 326530 h 396181"/>
                  <a:gd name="connsiteX6" fmla="*/ 231446 w 319501"/>
                  <a:gd name="connsiteY6" fmla="*/ 305187 h 396181"/>
                  <a:gd name="connsiteX7" fmla="*/ 292024 w 319501"/>
                  <a:gd name="connsiteY7" fmla="*/ 321035 h 396181"/>
                  <a:gd name="connsiteX8" fmla="*/ 308127 w 319501"/>
                  <a:gd name="connsiteY8" fmla="*/ 387746 h 396181"/>
                  <a:gd name="connsiteX9" fmla="*/ 22109 w 319501"/>
                  <a:gd name="connsiteY9" fmla="*/ 387746 h 396181"/>
                  <a:gd name="connsiteX10" fmla="*/ 135596 w 319501"/>
                  <a:gd name="connsiteY10" fmla="*/ 295219 h 396181"/>
                  <a:gd name="connsiteX11" fmla="*/ 135596 w 319501"/>
                  <a:gd name="connsiteY11" fmla="*/ 287807 h 396181"/>
                  <a:gd name="connsiteX12" fmla="*/ 135468 w 319501"/>
                  <a:gd name="connsiteY12" fmla="*/ 287807 h 396181"/>
                  <a:gd name="connsiteX13" fmla="*/ 135468 w 319501"/>
                  <a:gd name="connsiteY13" fmla="*/ 287551 h 396181"/>
                  <a:gd name="connsiteX14" fmla="*/ 135468 w 319501"/>
                  <a:gd name="connsiteY14" fmla="*/ 287551 h 396181"/>
                  <a:gd name="connsiteX15" fmla="*/ 135468 w 319501"/>
                  <a:gd name="connsiteY15" fmla="*/ 281416 h 396181"/>
                  <a:gd name="connsiteX16" fmla="*/ 135341 w 319501"/>
                  <a:gd name="connsiteY16" fmla="*/ 281416 h 396181"/>
                  <a:gd name="connsiteX17" fmla="*/ 135341 w 319501"/>
                  <a:gd name="connsiteY17" fmla="*/ 257262 h 396181"/>
                  <a:gd name="connsiteX18" fmla="*/ 79619 w 319501"/>
                  <a:gd name="connsiteY18" fmla="*/ 192979 h 396181"/>
                  <a:gd name="connsiteX19" fmla="*/ 77447 w 319501"/>
                  <a:gd name="connsiteY19" fmla="*/ 120005 h 396181"/>
                  <a:gd name="connsiteX20" fmla="*/ 77447 w 319501"/>
                  <a:gd name="connsiteY20" fmla="*/ 118215 h 396181"/>
                  <a:gd name="connsiteX21" fmla="*/ 202563 w 319501"/>
                  <a:gd name="connsiteY21" fmla="*/ 74252 h 396181"/>
                  <a:gd name="connsiteX22" fmla="*/ 251128 w 319501"/>
                  <a:gd name="connsiteY22" fmla="*/ 124861 h 396181"/>
                  <a:gd name="connsiteX23" fmla="*/ 251128 w 319501"/>
                  <a:gd name="connsiteY23" fmla="*/ 182755 h 396181"/>
                  <a:gd name="connsiteX24" fmla="*/ 193745 w 319501"/>
                  <a:gd name="connsiteY24" fmla="*/ 257390 h 396181"/>
                  <a:gd name="connsiteX25" fmla="*/ 193745 w 319501"/>
                  <a:gd name="connsiteY25" fmla="*/ 281416 h 396181"/>
                  <a:gd name="connsiteX26" fmla="*/ 193745 w 319501"/>
                  <a:gd name="connsiteY26" fmla="*/ 281416 h 396181"/>
                  <a:gd name="connsiteX27" fmla="*/ 193745 w 319501"/>
                  <a:gd name="connsiteY27" fmla="*/ 297647 h 396181"/>
                  <a:gd name="connsiteX28" fmla="*/ 218027 w 319501"/>
                  <a:gd name="connsiteY28" fmla="*/ 302631 h 396181"/>
                  <a:gd name="connsiteX29" fmla="*/ 164223 w 319501"/>
                  <a:gd name="connsiteY29" fmla="*/ 315028 h 396181"/>
                  <a:gd name="connsiteX30" fmla="*/ 108375 w 319501"/>
                  <a:gd name="connsiteY30" fmla="*/ 301865 h 396181"/>
                  <a:gd name="connsiteX31" fmla="*/ 135213 w 319501"/>
                  <a:gd name="connsiteY31" fmla="*/ 295475 h 396181"/>
                  <a:gd name="connsiteX32" fmla="*/ 66967 w 319501"/>
                  <a:gd name="connsiteY32" fmla="*/ 190039 h 396181"/>
                  <a:gd name="connsiteX33" fmla="*/ 66328 w 319501"/>
                  <a:gd name="connsiteY33" fmla="*/ 190039 h 396181"/>
                  <a:gd name="connsiteX34" fmla="*/ 63900 w 319501"/>
                  <a:gd name="connsiteY34" fmla="*/ 189656 h 396181"/>
                  <a:gd name="connsiteX35" fmla="*/ 63006 w 319501"/>
                  <a:gd name="connsiteY35" fmla="*/ 189400 h 396181"/>
                  <a:gd name="connsiteX36" fmla="*/ 60961 w 319501"/>
                  <a:gd name="connsiteY36" fmla="*/ 188761 h 396181"/>
                  <a:gd name="connsiteX37" fmla="*/ 60066 w 319501"/>
                  <a:gd name="connsiteY37" fmla="*/ 188378 h 396181"/>
                  <a:gd name="connsiteX38" fmla="*/ 58021 w 319501"/>
                  <a:gd name="connsiteY38" fmla="*/ 187483 h 396181"/>
                  <a:gd name="connsiteX39" fmla="*/ 57382 w 319501"/>
                  <a:gd name="connsiteY39" fmla="*/ 187100 h 396181"/>
                  <a:gd name="connsiteX40" fmla="*/ 52398 w 319501"/>
                  <a:gd name="connsiteY40" fmla="*/ 183777 h 396181"/>
                  <a:gd name="connsiteX41" fmla="*/ 51887 w 319501"/>
                  <a:gd name="connsiteY41" fmla="*/ 183266 h 396181"/>
                  <a:gd name="connsiteX42" fmla="*/ 50225 w 319501"/>
                  <a:gd name="connsiteY42" fmla="*/ 181732 h 396181"/>
                  <a:gd name="connsiteX43" fmla="*/ 49587 w 319501"/>
                  <a:gd name="connsiteY43" fmla="*/ 181093 h 396181"/>
                  <a:gd name="connsiteX44" fmla="*/ 48309 w 319501"/>
                  <a:gd name="connsiteY44" fmla="*/ 179560 h 396181"/>
                  <a:gd name="connsiteX45" fmla="*/ 42557 w 319501"/>
                  <a:gd name="connsiteY45" fmla="*/ 162818 h 396181"/>
                  <a:gd name="connsiteX46" fmla="*/ 48309 w 319501"/>
                  <a:gd name="connsiteY46" fmla="*/ 146076 h 396181"/>
                  <a:gd name="connsiteX47" fmla="*/ 49587 w 319501"/>
                  <a:gd name="connsiteY47" fmla="*/ 144414 h 396181"/>
                  <a:gd name="connsiteX48" fmla="*/ 50225 w 319501"/>
                  <a:gd name="connsiteY48" fmla="*/ 143775 h 396181"/>
                  <a:gd name="connsiteX49" fmla="*/ 51887 w 319501"/>
                  <a:gd name="connsiteY49" fmla="*/ 142242 h 396181"/>
                  <a:gd name="connsiteX50" fmla="*/ 52398 w 319501"/>
                  <a:gd name="connsiteY50" fmla="*/ 141731 h 396181"/>
                  <a:gd name="connsiteX51" fmla="*/ 57382 w 319501"/>
                  <a:gd name="connsiteY51" fmla="*/ 138408 h 396181"/>
                  <a:gd name="connsiteX52" fmla="*/ 58021 w 319501"/>
                  <a:gd name="connsiteY52" fmla="*/ 138024 h 396181"/>
                  <a:gd name="connsiteX53" fmla="*/ 60066 w 319501"/>
                  <a:gd name="connsiteY53" fmla="*/ 137130 h 396181"/>
                  <a:gd name="connsiteX54" fmla="*/ 60961 w 319501"/>
                  <a:gd name="connsiteY54" fmla="*/ 136746 h 396181"/>
                  <a:gd name="connsiteX55" fmla="*/ 63006 w 319501"/>
                  <a:gd name="connsiteY55" fmla="*/ 136107 h 396181"/>
                  <a:gd name="connsiteX56" fmla="*/ 63900 w 319501"/>
                  <a:gd name="connsiteY56" fmla="*/ 135852 h 396181"/>
                  <a:gd name="connsiteX57" fmla="*/ 66328 w 319501"/>
                  <a:gd name="connsiteY57" fmla="*/ 135468 h 396181"/>
                  <a:gd name="connsiteX58" fmla="*/ 66967 w 319501"/>
                  <a:gd name="connsiteY58" fmla="*/ 135468 h 396181"/>
                  <a:gd name="connsiteX59" fmla="*/ 68629 w 319501"/>
                  <a:gd name="connsiteY59" fmla="*/ 135341 h 396181"/>
                  <a:gd name="connsiteX60" fmla="*/ 69012 w 319501"/>
                  <a:gd name="connsiteY60" fmla="*/ 147226 h 396181"/>
                  <a:gd name="connsiteX61" fmla="*/ 54571 w 319501"/>
                  <a:gd name="connsiteY61" fmla="*/ 162818 h 396181"/>
                  <a:gd name="connsiteX62" fmla="*/ 69907 w 319501"/>
                  <a:gd name="connsiteY62" fmla="*/ 178537 h 396181"/>
                  <a:gd name="connsiteX63" fmla="*/ 70162 w 319501"/>
                  <a:gd name="connsiteY63" fmla="*/ 189528 h 396181"/>
                  <a:gd name="connsiteX64" fmla="*/ 70162 w 319501"/>
                  <a:gd name="connsiteY64" fmla="*/ 190423 h 396181"/>
                  <a:gd name="connsiteX65" fmla="*/ 66967 w 319501"/>
                  <a:gd name="connsiteY65" fmla="*/ 190295 h 396181"/>
                  <a:gd name="connsiteX66" fmla="*/ 260074 w 319501"/>
                  <a:gd name="connsiteY66" fmla="*/ 178537 h 396181"/>
                  <a:gd name="connsiteX67" fmla="*/ 274132 w 319501"/>
                  <a:gd name="connsiteY67" fmla="*/ 162946 h 396181"/>
                  <a:gd name="connsiteX68" fmla="*/ 260074 w 319501"/>
                  <a:gd name="connsiteY68" fmla="*/ 147354 h 396181"/>
                  <a:gd name="connsiteX69" fmla="*/ 260074 w 319501"/>
                  <a:gd name="connsiteY69" fmla="*/ 135468 h 396181"/>
                  <a:gd name="connsiteX70" fmla="*/ 260968 w 319501"/>
                  <a:gd name="connsiteY70" fmla="*/ 135468 h 396181"/>
                  <a:gd name="connsiteX71" fmla="*/ 261991 w 319501"/>
                  <a:gd name="connsiteY71" fmla="*/ 135468 h 396181"/>
                  <a:gd name="connsiteX72" fmla="*/ 263524 w 319501"/>
                  <a:gd name="connsiteY72" fmla="*/ 135724 h 396181"/>
                  <a:gd name="connsiteX73" fmla="*/ 264419 w 319501"/>
                  <a:gd name="connsiteY73" fmla="*/ 135852 h 396181"/>
                  <a:gd name="connsiteX74" fmla="*/ 266591 w 319501"/>
                  <a:gd name="connsiteY74" fmla="*/ 136363 h 396181"/>
                  <a:gd name="connsiteX75" fmla="*/ 267231 w 319501"/>
                  <a:gd name="connsiteY75" fmla="*/ 136619 h 396181"/>
                  <a:gd name="connsiteX76" fmla="*/ 268764 w 319501"/>
                  <a:gd name="connsiteY76" fmla="*/ 137258 h 396181"/>
                  <a:gd name="connsiteX77" fmla="*/ 269531 w 319501"/>
                  <a:gd name="connsiteY77" fmla="*/ 137641 h 396181"/>
                  <a:gd name="connsiteX78" fmla="*/ 271065 w 319501"/>
                  <a:gd name="connsiteY78" fmla="*/ 138408 h 396181"/>
                  <a:gd name="connsiteX79" fmla="*/ 271703 w 319501"/>
                  <a:gd name="connsiteY79" fmla="*/ 138663 h 396181"/>
                  <a:gd name="connsiteX80" fmla="*/ 273621 w 319501"/>
                  <a:gd name="connsiteY80" fmla="*/ 139814 h 396181"/>
                  <a:gd name="connsiteX81" fmla="*/ 274260 w 319501"/>
                  <a:gd name="connsiteY81" fmla="*/ 140197 h 396181"/>
                  <a:gd name="connsiteX82" fmla="*/ 275538 w 319501"/>
                  <a:gd name="connsiteY82" fmla="*/ 141219 h 396181"/>
                  <a:gd name="connsiteX83" fmla="*/ 276177 w 319501"/>
                  <a:gd name="connsiteY83" fmla="*/ 141731 h 396181"/>
                  <a:gd name="connsiteX84" fmla="*/ 277583 w 319501"/>
                  <a:gd name="connsiteY84" fmla="*/ 143009 h 396181"/>
                  <a:gd name="connsiteX85" fmla="*/ 278093 w 319501"/>
                  <a:gd name="connsiteY85" fmla="*/ 143520 h 396181"/>
                  <a:gd name="connsiteX86" fmla="*/ 279372 w 319501"/>
                  <a:gd name="connsiteY86" fmla="*/ 144926 h 396181"/>
                  <a:gd name="connsiteX87" fmla="*/ 280011 w 319501"/>
                  <a:gd name="connsiteY87" fmla="*/ 145692 h 396181"/>
                  <a:gd name="connsiteX88" fmla="*/ 280778 w 319501"/>
                  <a:gd name="connsiteY88" fmla="*/ 146715 h 396181"/>
                  <a:gd name="connsiteX89" fmla="*/ 281416 w 319501"/>
                  <a:gd name="connsiteY89" fmla="*/ 147737 h 396181"/>
                  <a:gd name="connsiteX90" fmla="*/ 281928 w 319501"/>
                  <a:gd name="connsiteY90" fmla="*/ 148504 h 396181"/>
                  <a:gd name="connsiteX91" fmla="*/ 283206 w 319501"/>
                  <a:gd name="connsiteY91" fmla="*/ 150932 h 396181"/>
                  <a:gd name="connsiteX92" fmla="*/ 285889 w 319501"/>
                  <a:gd name="connsiteY92" fmla="*/ 162818 h 396181"/>
                  <a:gd name="connsiteX93" fmla="*/ 280266 w 319501"/>
                  <a:gd name="connsiteY93" fmla="*/ 179560 h 396181"/>
                  <a:gd name="connsiteX94" fmla="*/ 278860 w 319501"/>
                  <a:gd name="connsiteY94" fmla="*/ 181221 h 396181"/>
                  <a:gd name="connsiteX95" fmla="*/ 278221 w 319501"/>
                  <a:gd name="connsiteY95" fmla="*/ 181860 h 396181"/>
                  <a:gd name="connsiteX96" fmla="*/ 276560 w 319501"/>
                  <a:gd name="connsiteY96" fmla="*/ 183394 h 396181"/>
                  <a:gd name="connsiteX97" fmla="*/ 276049 w 319501"/>
                  <a:gd name="connsiteY97" fmla="*/ 183905 h 396181"/>
                  <a:gd name="connsiteX98" fmla="*/ 271065 w 319501"/>
                  <a:gd name="connsiteY98" fmla="*/ 187228 h 396181"/>
                  <a:gd name="connsiteX99" fmla="*/ 270426 w 319501"/>
                  <a:gd name="connsiteY99" fmla="*/ 187483 h 396181"/>
                  <a:gd name="connsiteX100" fmla="*/ 268381 w 319501"/>
                  <a:gd name="connsiteY100" fmla="*/ 188378 h 396181"/>
                  <a:gd name="connsiteX101" fmla="*/ 267486 w 319501"/>
                  <a:gd name="connsiteY101" fmla="*/ 188761 h 396181"/>
                  <a:gd name="connsiteX102" fmla="*/ 265441 w 319501"/>
                  <a:gd name="connsiteY102" fmla="*/ 189400 h 396181"/>
                  <a:gd name="connsiteX103" fmla="*/ 264547 w 319501"/>
                  <a:gd name="connsiteY103" fmla="*/ 189656 h 396181"/>
                  <a:gd name="connsiteX104" fmla="*/ 262118 w 319501"/>
                  <a:gd name="connsiteY104" fmla="*/ 190039 h 396181"/>
                  <a:gd name="connsiteX105" fmla="*/ 261480 w 319501"/>
                  <a:gd name="connsiteY105" fmla="*/ 190039 h 396181"/>
                  <a:gd name="connsiteX106" fmla="*/ 259818 w 319501"/>
                  <a:gd name="connsiteY106" fmla="*/ 190167 h 396181"/>
                  <a:gd name="connsiteX107" fmla="*/ 259818 w 319501"/>
                  <a:gd name="connsiteY107" fmla="*/ 178282 h 396181"/>
                  <a:gd name="connsiteX108" fmla="*/ 308893 w 319501"/>
                  <a:gd name="connsiteY108" fmla="*/ 329853 h 396181"/>
                  <a:gd name="connsiteX109" fmla="*/ 286017 w 319501"/>
                  <a:gd name="connsiteY109" fmla="*/ 308255 h 396181"/>
                  <a:gd name="connsiteX110" fmla="*/ 204097 w 319501"/>
                  <a:gd name="connsiteY110" fmla="*/ 289085 h 396181"/>
                  <a:gd name="connsiteX111" fmla="*/ 204097 w 319501"/>
                  <a:gd name="connsiteY111" fmla="*/ 264163 h 396181"/>
                  <a:gd name="connsiteX112" fmla="*/ 257006 w 319501"/>
                  <a:gd name="connsiteY112" fmla="*/ 201797 h 396181"/>
                  <a:gd name="connsiteX113" fmla="*/ 298414 w 319501"/>
                  <a:gd name="connsiteY113" fmla="*/ 162946 h 396181"/>
                  <a:gd name="connsiteX114" fmla="*/ 288445 w 319501"/>
                  <a:gd name="connsiteY114" fmla="*/ 136491 h 396181"/>
                  <a:gd name="connsiteX115" fmla="*/ 278733 w 319501"/>
                  <a:gd name="connsiteY115" fmla="*/ 130484 h 396181"/>
                  <a:gd name="connsiteX116" fmla="*/ 173681 w 319501"/>
                  <a:gd name="connsiteY116" fmla="*/ 9585 h 396181"/>
                  <a:gd name="connsiteX117" fmla="*/ 157706 w 319501"/>
                  <a:gd name="connsiteY117" fmla="*/ 9585 h 396181"/>
                  <a:gd name="connsiteX118" fmla="*/ 53165 w 319501"/>
                  <a:gd name="connsiteY118" fmla="*/ 130484 h 396181"/>
                  <a:gd name="connsiteX119" fmla="*/ 43835 w 319501"/>
                  <a:gd name="connsiteY119" fmla="*/ 135468 h 396181"/>
                  <a:gd name="connsiteX120" fmla="*/ 32717 w 319501"/>
                  <a:gd name="connsiteY120" fmla="*/ 162946 h 396181"/>
                  <a:gd name="connsiteX121" fmla="*/ 70162 w 319501"/>
                  <a:gd name="connsiteY121" fmla="*/ 199241 h 396181"/>
                  <a:gd name="connsiteX122" fmla="*/ 124733 w 319501"/>
                  <a:gd name="connsiteY122" fmla="*/ 263780 h 396181"/>
                  <a:gd name="connsiteX123" fmla="*/ 124989 w 319501"/>
                  <a:gd name="connsiteY123" fmla="*/ 286273 h 396181"/>
                  <a:gd name="connsiteX124" fmla="*/ 42685 w 319501"/>
                  <a:gd name="connsiteY124" fmla="*/ 307104 h 396181"/>
                  <a:gd name="connsiteX125" fmla="*/ 14952 w 319501"/>
                  <a:gd name="connsiteY125" fmla="*/ 335987 h 396181"/>
                  <a:gd name="connsiteX126" fmla="*/ 9585 w 319501"/>
                  <a:gd name="connsiteY126" fmla="*/ 398865 h 396181"/>
                  <a:gd name="connsiteX127" fmla="*/ 319245 w 319501"/>
                  <a:gd name="connsiteY127" fmla="*/ 398865 h 396181"/>
                  <a:gd name="connsiteX128" fmla="*/ 308893 w 319501"/>
                  <a:gd name="connsiteY128" fmla="*/ 329853 h 396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319501" h="396181">
                    <a:moveTo>
                      <a:pt x="21982" y="387746"/>
                    </a:moveTo>
                    <a:cubicBezTo>
                      <a:pt x="21982" y="379695"/>
                      <a:pt x="22365" y="353752"/>
                      <a:pt x="25304" y="339182"/>
                    </a:cubicBezTo>
                    <a:cubicBezTo>
                      <a:pt x="26710" y="331898"/>
                      <a:pt x="32206" y="324357"/>
                      <a:pt x="41024" y="319118"/>
                    </a:cubicBezTo>
                    <a:cubicBezTo>
                      <a:pt x="44091" y="317328"/>
                      <a:pt x="71440" y="310427"/>
                      <a:pt x="95850" y="304548"/>
                    </a:cubicBezTo>
                    <a:cubicBezTo>
                      <a:pt x="101601" y="312855"/>
                      <a:pt x="117321" y="326658"/>
                      <a:pt x="157961" y="326658"/>
                    </a:cubicBezTo>
                    <a:cubicBezTo>
                      <a:pt x="160261" y="326658"/>
                      <a:pt x="162562" y="326658"/>
                      <a:pt x="164990" y="326530"/>
                    </a:cubicBezTo>
                    <a:cubicBezTo>
                      <a:pt x="213426" y="324741"/>
                      <a:pt x="227357" y="312216"/>
                      <a:pt x="231446" y="305187"/>
                    </a:cubicBezTo>
                    <a:cubicBezTo>
                      <a:pt x="256240" y="310555"/>
                      <a:pt x="285378" y="317456"/>
                      <a:pt x="292024" y="321035"/>
                    </a:cubicBezTo>
                    <a:cubicBezTo>
                      <a:pt x="302503" y="326914"/>
                      <a:pt x="307104" y="376117"/>
                      <a:pt x="308127" y="387746"/>
                    </a:cubicBezTo>
                    <a:lnTo>
                      <a:pt x="22109" y="387746"/>
                    </a:lnTo>
                    <a:close/>
                    <a:moveTo>
                      <a:pt x="135596" y="295219"/>
                    </a:moveTo>
                    <a:lnTo>
                      <a:pt x="135596" y="287807"/>
                    </a:lnTo>
                    <a:lnTo>
                      <a:pt x="135468" y="287807"/>
                    </a:lnTo>
                    <a:cubicBezTo>
                      <a:pt x="135468" y="287807"/>
                      <a:pt x="135468" y="287551"/>
                      <a:pt x="135468" y="287551"/>
                    </a:cubicBezTo>
                    <a:lnTo>
                      <a:pt x="135468" y="287551"/>
                    </a:lnTo>
                    <a:cubicBezTo>
                      <a:pt x="135468" y="287551"/>
                      <a:pt x="135468" y="281416"/>
                      <a:pt x="135468" y="281416"/>
                    </a:cubicBezTo>
                    <a:lnTo>
                      <a:pt x="135341" y="281416"/>
                    </a:lnTo>
                    <a:lnTo>
                      <a:pt x="135341" y="257262"/>
                    </a:lnTo>
                    <a:cubicBezTo>
                      <a:pt x="107608" y="247038"/>
                      <a:pt x="86265" y="222756"/>
                      <a:pt x="79619" y="192979"/>
                    </a:cubicBezTo>
                    <a:lnTo>
                      <a:pt x="77447" y="120005"/>
                    </a:lnTo>
                    <a:lnTo>
                      <a:pt x="77447" y="118215"/>
                    </a:lnTo>
                    <a:lnTo>
                      <a:pt x="202563" y="74252"/>
                    </a:lnTo>
                    <a:lnTo>
                      <a:pt x="251128" y="124861"/>
                    </a:lnTo>
                    <a:lnTo>
                      <a:pt x="251128" y="182755"/>
                    </a:lnTo>
                    <a:cubicBezTo>
                      <a:pt x="247677" y="217261"/>
                      <a:pt x="224673" y="246016"/>
                      <a:pt x="193745" y="257390"/>
                    </a:cubicBezTo>
                    <a:lnTo>
                      <a:pt x="193745" y="281416"/>
                    </a:lnTo>
                    <a:lnTo>
                      <a:pt x="193745" y="281416"/>
                    </a:lnTo>
                    <a:cubicBezTo>
                      <a:pt x="193745" y="281416"/>
                      <a:pt x="193745" y="297647"/>
                      <a:pt x="193745" y="297647"/>
                    </a:cubicBezTo>
                    <a:cubicBezTo>
                      <a:pt x="193745" y="297647"/>
                      <a:pt x="204097" y="299692"/>
                      <a:pt x="218027" y="302631"/>
                    </a:cubicBezTo>
                    <a:cubicBezTo>
                      <a:pt x="212788" y="306977"/>
                      <a:pt x="199113" y="313750"/>
                      <a:pt x="164223" y="315028"/>
                    </a:cubicBezTo>
                    <a:cubicBezTo>
                      <a:pt x="130229" y="316306"/>
                      <a:pt x="114892" y="307999"/>
                      <a:pt x="108375" y="301865"/>
                    </a:cubicBezTo>
                    <a:cubicBezTo>
                      <a:pt x="123583" y="298286"/>
                      <a:pt x="135213" y="295475"/>
                      <a:pt x="135213" y="295475"/>
                    </a:cubicBezTo>
                    <a:moveTo>
                      <a:pt x="66967" y="190039"/>
                    </a:moveTo>
                    <a:cubicBezTo>
                      <a:pt x="66967" y="190039"/>
                      <a:pt x="66456" y="190039"/>
                      <a:pt x="66328" y="190039"/>
                    </a:cubicBezTo>
                    <a:cubicBezTo>
                      <a:pt x="65562" y="190039"/>
                      <a:pt x="64795" y="189784"/>
                      <a:pt x="63900" y="189656"/>
                    </a:cubicBezTo>
                    <a:cubicBezTo>
                      <a:pt x="63644" y="189656"/>
                      <a:pt x="63261" y="189528"/>
                      <a:pt x="63006" y="189400"/>
                    </a:cubicBezTo>
                    <a:cubicBezTo>
                      <a:pt x="62239" y="189272"/>
                      <a:pt x="61600" y="189017"/>
                      <a:pt x="60961" y="188761"/>
                    </a:cubicBezTo>
                    <a:cubicBezTo>
                      <a:pt x="60705" y="188761"/>
                      <a:pt x="60449" y="188506"/>
                      <a:pt x="60066" y="188378"/>
                    </a:cubicBezTo>
                    <a:cubicBezTo>
                      <a:pt x="59427" y="188122"/>
                      <a:pt x="58660" y="187867"/>
                      <a:pt x="58021" y="187483"/>
                    </a:cubicBezTo>
                    <a:cubicBezTo>
                      <a:pt x="57766" y="187483"/>
                      <a:pt x="57510" y="187228"/>
                      <a:pt x="57382" y="187100"/>
                    </a:cubicBezTo>
                    <a:cubicBezTo>
                      <a:pt x="55593" y="186205"/>
                      <a:pt x="53932" y="185055"/>
                      <a:pt x="52398" y="183777"/>
                    </a:cubicBezTo>
                    <a:cubicBezTo>
                      <a:pt x="52270" y="183649"/>
                      <a:pt x="52014" y="183521"/>
                      <a:pt x="51887" y="183266"/>
                    </a:cubicBezTo>
                    <a:cubicBezTo>
                      <a:pt x="51376" y="182755"/>
                      <a:pt x="50737" y="182243"/>
                      <a:pt x="50225" y="181732"/>
                    </a:cubicBezTo>
                    <a:cubicBezTo>
                      <a:pt x="49970" y="181477"/>
                      <a:pt x="49842" y="181349"/>
                      <a:pt x="49587" y="181093"/>
                    </a:cubicBezTo>
                    <a:cubicBezTo>
                      <a:pt x="49075" y="180582"/>
                      <a:pt x="48692" y="180071"/>
                      <a:pt x="48309" y="179560"/>
                    </a:cubicBezTo>
                    <a:cubicBezTo>
                      <a:pt x="44730" y="174959"/>
                      <a:pt x="42557" y="169080"/>
                      <a:pt x="42557" y="162818"/>
                    </a:cubicBezTo>
                    <a:cubicBezTo>
                      <a:pt x="42557" y="156556"/>
                      <a:pt x="44730" y="150804"/>
                      <a:pt x="48309" y="146076"/>
                    </a:cubicBezTo>
                    <a:cubicBezTo>
                      <a:pt x="48692" y="145565"/>
                      <a:pt x="49203" y="144926"/>
                      <a:pt x="49587" y="144414"/>
                    </a:cubicBezTo>
                    <a:cubicBezTo>
                      <a:pt x="49842" y="144159"/>
                      <a:pt x="49970" y="144031"/>
                      <a:pt x="50225" y="143775"/>
                    </a:cubicBezTo>
                    <a:cubicBezTo>
                      <a:pt x="50737" y="143264"/>
                      <a:pt x="51248" y="142753"/>
                      <a:pt x="51887" y="142242"/>
                    </a:cubicBezTo>
                    <a:cubicBezTo>
                      <a:pt x="52014" y="142114"/>
                      <a:pt x="52270" y="141986"/>
                      <a:pt x="52398" y="141731"/>
                    </a:cubicBezTo>
                    <a:cubicBezTo>
                      <a:pt x="53932" y="140453"/>
                      <a:pt x="55593" y="139302"/>
                      <a:pt x="57382" y="138408"/>
                    </a:cubicBezTo>
                    <a:cubicBezTo>
                      <a:pt x="57638" y="138408"/>
                      <a:pt x="57894" y="138152"/>
                      <a:pt x="58021" y="138024"/>
                    </a:cubicBezTo>
                    <a:cubicBezTo>
                      <a:pt x="58660" y="137641"/>
                      <a:pt x="59427" y="137385"/>
                      <a:pt x="60066" y="137130"/>
                    </a:cubicBezTo>
                    <a:cubicBezTo>
                      <a:pt x="60322" y="137130"/>
                      <a:pt x="60705" y="136874"/>
                      <a:pt x="60961" y="136746"/>
                    </a:cubicBezTo>
                    <a:cubicBezTo>
                      <a:pt x="61600" y="136491"/>
                      <a:pt x="62367" y="136363"/>
                      <a:pt x="63006" y="136107"/>
                    </a:cubicBezTo>
                    <a:cubicBezTo>
                      <a:pt x="63261" y="136107"/>
                      <a:pt x="63644" y="135980"/>
                      <a:pt x="63900" y="135852"/>
                    </a:cubicBezTo>
                    <a:cubicBezTo>
                      <a:pt x="64667" y="135724"/>
                      <a:pt x="65434" y="135596"/>
                      <a:pt x="66328" y="135468"/>
                    </a:cubicBezTo>
                    <a:cubicBezTo>
                      <a:pt x="66584" y="135468"/>
                      <a:pt x="66712" y="135468"/>
                      <a:pt x="66967" y="135468"/>
                    </a:cubicBezTo>
                    <a:cubicBezTo>
                      <a:pt x="67479" y="135468"/>
                      <a:pt x="67990" y="135468"/>
                      <a:pt x="68629" y="135341"/>
                    </a:cubicBezTo>
                    <a:lnTo>
                      <a:pt x="69012" y="147226"/>
                    </a:lnTo>
                    <a:cubicBezTo>
                      <a:pt x="60961" y="147865"/>
                      <a:pt x="54571" y="154638"/>
                      <a:pt x="54571" y="162818"/>
                    </a:cubicBezTo>
                    <a:cubicBezTo>
                      <a:pt x="54571" y="170997"/>
                      <a:pt x="61472" y="178282"/>
                      <a:pt x="69907" y="178537"/>
                    </a:cubicBezTo>
                    <a:lnTo>
                      <a:pt x="70162" y="189528"/>
                    </a:lnTo>
                    <a:lnTo>
                      <a:pt x="70162" y="190423"/>
                    </a:lnTo>
                    <a:cubicBezTo>
                      <a:pt x="69140" y="190423"/>
                      <a:pt x="67990" y="190423"/>
                      <a:pt x="66967" y="190295"/>
                    </a:cubicBezTo>
                    <a:moveTo>
                      <a:pt x="260074" y="178537"/>
                    </a:moveTo>
                    <a:cubicBezTo>
                      <a:pt x="267997" y="177770"/>
                      <a:pt x="274132" y="171125"/>
                      <a:pt x="274132" y="162946"/>
                    </a:cubicBezTo>
                    <a:cubicBezTo>
                      <a:pt x="274132" y="154766"/>
                      <a:pt x="267997" y="148121"/>
                      <a:pt x="260074" y="147354"/>
                    </a:cubicBezTo>
                    <a:lnTo>
                      <a:pt x="260074" y="135468"/>
                    </a:lnTo>
                    <a:cubicBezTo>
                      <a:pt x="260074" y="135468"/>
                      <a:pt x="260585" y="135468"/>
                      <a:pt x="260968" y="135468"/>
                    </a:cubicBezTo>
                    <a:cubicBezTo>
                      <a:pt x="261352" y="135468"/>
                      <a:pt x="261607" y="135468"/>
                      <a:pt x="261991" y="135468"/>
                    </a:cubicBezTo>
                    <a:cubicBezTo>
                      <a:pt x="262502" y="135468"/>
                      <a:pt x="263013" y="135596"/>
                      <a:pt x="263524" y="135724"/>
                    </a:cubicBezTo>
                    <a:cubicBezTo>
                      <a:pt x="263780" y="135724"/>
                      <a:pt x="264163" y="135724"/>
                      <a:pt x="264419" y="135852"/>
                    </a:cubicBezTo>
                    <a:cubicBezTo>
                      <a:pt x="265186" y="135980"/>
                      <a:pt x="265953" y="136235"/>
                      <a:pt x="266591" y="136363"/>
                    </a:cubicBezTo>
                    <a:cubicBezTo>
                      <a:pt x="266847" y="136363"/>
                      <a:pt x="267103" y="136491"/>
                      <a:pt x="267231" y="136619"/>
                    </a:cubicBezTo>
                    <a:cubicBezTo>
                      <a:pt x="267742" y="136746"/>
                      <a:pt x="268253" y="137002"/>
                      <a:pt x="268764" y="137258"/>
                    </a:cubicBezTo>
                    <a:cubicBezTo>
                      <a:pt x="269020" y="137258"/>
                      <a:pt x="269275" y="137513"/>
                      <a:pt x="269531" y="137641"/>
                    </a:cubicBezTo>
                    <a:cubicBezTo>
                      <a:pt x="270042" y="137897"/>
                      <a:pt x="270553" y="138152"/>
                      <a:pt x="271065" y="138408"/>
                    </a:cubicBezTo>
                    <a:cubicBezTo>
                      <a:pt x="271320" y="138408"/>
                      <a:pt x="271448" y="138536"/>
                      <a:pt x="271703" y="138663"/>
                    </a:cubicBezTo>
                    <a:cubicBezTo>
                      <a:pt x="272343" y="139047"/>
                      <a:pt x="272982" y="139430"/>
                      <a:pt x="273621" y="139814"/>
                    </a:cubicBezTo>
                    <a:cubicBezTo>
                      <a:pt x="273876" y="139941"/>
                      <a:pt x="274004" y="140069"/>
                      <a:pt x="274260" y="140197"/>
                    </a:cubicBezTo>
                    <a:cubicBezTo>
                      <a:pt x="274643" y="140580"/>
                      <a:pt x="275154" y="140836"/>
                      <a:pt x="275538" y="141219"/>
                    </a:cubicBezTo>
                    <a:cubicBezTo>
                      <a:pt x="275793" y="141347"/>
                      <a:pt x="275921" y="141603"/>
                      <a:pt x="276177" y="141731"/>
                    </a:cubicBezTo>
                    <a:cubicBezTo>
                      <a:pt x="276688" y="142114"/>
                      <a:pt x="277071" y="142497"/>
                      <a:pt x="277583" y="143009"/>
                    </a:cubicBezTo>
                    <a:cubicBezTo>
                      <a:pt x="277838" y="143136"/>
                      <a:pt x="277966" y="143392"/>
                      <a:pt x="278093" y="143520"/>
                    </a:cubicBezTo>
                    <a:cubicBezTo>
                      <a:pt x="278477" y="144031"/>
                      <a:pt x="278988" y="144414"/>
                      <a:pt x="279372" y="144926"/>
                    </a:cubicBezTo>
                    <a:cubicBezTo>
                      <a:pt x="279627" y="145181"/>
                      <a:pt x="279883" y="145437"/>
                      <a:pt x="280011" y="145692"/>
                    </a:cubicBezTo>
                    <a:cubicBezTo>
                      <a:pt x="280266" y="145948"/>
                      <a:pt x="280522" y="146331"/>
                      <a:pt x="280778" y="146715"/>
                    </a:cubicBezTo>
                    <a:cubicBezTo>
                      <a:pt x="281033" y="147098"/>
                      <a:pt x="281288" y="147354"/>
                      <a:pt x="281416" y="147737"/>
                    </a:cubicBezTo>
                    <a:cubicBezTo>
                      <a:pt x="281544" y="147993"/>
                      <a:pt x="281800" y="148248"/>
                      <a:pt x="281928" y="148504"/>
                    </a:cubicBezTo>
                    <a:cubicBezTo>
                      <a:pt x="282439" y="149271"/>
                      <a:pt x="282822" y="150038"/>
                      <a:pt x="283206" y="150932"/>
                    </a:cubicBezTo>
                    <a:cubicBezTo>
                      <a:pt x="284995" y="154511"/>
                      <a:pt x="285889" y="158472"/>
                      <a:pt x="285889" y="162818"/>
                    </a:cubicBezTo>
                    <a:cubicBezTo>
                      <a:pt x="285889" y="169080"/>
                      <a:pt x="283717" y="174831"/>
                      <a:pt x="280266" y="179560"/>
                    </a:cubicBezTo>
                    <a:cubicBezTo>
                      <a:pt x="279883" y="180199"/>
                      <a:pt x="279372" y="180710"/>
                      <a:pt x="278860" y="181221"/>
                    </a:cubicBezTo>
                    <a:cubicBezTo>
                      <a:pt x="278733" y="181477"/>
                      <a:pt x="278477" y="181604"/>
                      <a:pt x="278221" y="181860"/>
                    </a:cubicBezTo>
                    <a:cubicBezTo>
                      <a:pt x="277710" y="182371"/>
                      <a:pt x="277199" y="182882"/>
                      <a:pt x="276560" y="183394"/>
                    </a:cubicBezTo>
                    <a:cubicBezTo>
                      <a:pt x="276432" y="183521"/>
                      <a:pt x="276304" y="183649"/>
                      <a:pt x="276049" y="183905"/>
                    </a:cubicBezTo>
                    <a:cubicBezTo>
                      <a:pt x="274515" y="185183"/>
                      <a:pt x="272854" y="186333"/>
                      <a:pt x="271065" y="187228"/>
                    </a:cubicBezTo>
                    <a:cubicBezTo>
                      <a:pt x="270809" y="187228"/>
                      <a:pt x="270681" y="187483"/>
                      <a:pt x="270426" y="187483"/>
                    </a:cubicBezTo>
                    <a:cubicBezTo>
                      <a:pt x="269787" y="187867"/>
                      <a:pt x="269020" y="188122"/>
                      <a:pt x="268381" y="188378"/>
                    </a:cubicBezTo>
                    <a:cubicBezTo>
                      <a:pt x="268125" y="188378"/>
                      <a:pt x="267742" y="188633"/>
                      <a:pt x="267486" y="188761"/>
                    </a:cubicBezTo>
                    <a:cubicBezTo>
                      <a:pt x="266847" y="189017"/>
                      <a:pt x="266080" y="189272"/>
                      <a:pt x="265441" y="189400"/>
                    </a:cubicBezTo>
                    <a:cubicBezTo>
                      <a:pt x="265186" y="189400"/>
                      <a:pt x="264802" y="189528"/>
                      <a:pt x="264547" y="189656"/>
                    </a:cubicBezTo>
                    <a:cubicBezTo>
                      <a:pt x="263780" y="189784"/>
                      <a:pt x="263013" y="190039"/>
                      <a:pt x="262118" y="190039"/>
                    </a:cubicBezTo>
                    <a:cubicBezTo>
                      <a:pt x="261863" y="190039"/>
                      <a:pt x="261735" y="190039"/>
                      <a:pt x="261480" y="190039"/>
                    </a:cubicBezTo>
                    <a:cubicBezTo>
                      <a:pt x="260968" y="190039"/>
                      <a:pt x="260457" y="190039"/>
                      <a:pt x="259818" y="190167"/>
                    </a:cubicBezTo>
                    <a:lnTo>
                      <a:pt x="259818" y="178282"/>
                    </a:lnTo>
                    <a:close/>
                    <a:moveTo>
                      <a:pt x="308893" y="329853"/>
                    </a:moveTo>
                    <a:cubicBezTo>
                      <a:pt x="303398" y="316178"/>
                      <a:pt x="298286" y="311194"/>
                      <a:pt x="286017" y="308255"/>
                    </a:cubicBezTo>
                    <a:lnTo>
                      <a:pt x="204097" y="289085"/>
                    </a:lnTo>
                    <a:lnTo>
                      <a:pt x="204097" y="264163"/>
                    </a:lnTo>
                    <a:cubicBezTo>
                      <a:pt x="204864" y="263780"/>
                      <a:pt x="244738" y="251256"/>
                      <a:pt x="257006" y="201797"/>
                    </a:cubicBezTo>
                    <a:cubicBezTo>
                      <a:pt x="288701" y="202819"/>
                      <a:pt x="298414" y="174703"/>
                      <a:pt x="298414" y="162946"/>
                    </a:cubicBezTo>
                    <a:cubicBezTo>
                      <a:pt x="298414" y="152849"/>
                      <a:pt x="294580" y="143520"/>
                      <a:pt x="288445" y="136491"/>
                    </a:cubicBezTo>
                    <a:lnTo>
                      <a:pt x="278733" y="130484"/>
                    </a:lnTo>
                    <a:cubicBezTo>
                      <a:pt x="283333" y="48948"/>
                      <a:pt x="237070" y="9585"/>
                      <a:pt x="173681" y="9585"/>
                    </a:cubicBezTo>
                    <a:lnTo>
                      <a:pt x="157706" y="9585"/>
                    </a:lnTo>
                    <a:cubicBezTo>
                      <a:pt x="94317" y="9585"/>
                      <a:pt x="44986" y="55338"/>
                      <a:pt x="53165" y="130484"/>
                    </a:cubicBezTo>
                    <a:lnTo>
                      <a:pt x="43835" y="135468"/>
                    </a:lnTo>
                    <a:cubicBezTo>
                      <a:pt x="35912" y="142753"/>
                      <a:pt x="32333" y="151443"/>
                      <a:pt x="32717" y="162946"/>
                    </a:cubicBezTo>
                    <a:cubicBezTo>
                      <a:pt x="33356" y="178537"/>
                      <a:pt x="46647" y="197579"/>
                      <a:pt x="70162" y="199241"/>
                    </a:cubicBezTo>
                    <a:cubicBezTo>
                      <a:pt x="76169" y="231063"/>
                      <a:pt x="98151" y="255473"/>
                      <a:pt x="124733" y="263780"/>
                    </a:cubicBezTo>
                    <a:lnTo>
                      <a:pt x="124989" y="286273"/>
                    </a:lnTo>
                    <a:lnTo>
                      <a:pt x="42685" y="307104"/>
                    </a:lnTo>
                    <a:cubicBezTo>
                      <a:pt x="30544" y="309916"/>
                      <a:pt x="18659" y="320523"/>
                      <a:pt x="14952" y="335987"/>
                    </a:cubicBezTo>
                    <a:cubicBezTo>
                      <a:pt x="11246" y="351451"/>
                      <a:pt x="9585" y="398865"/>
                      <a:pt x="9585" y="398865"/>
                    </a:cubicBezTo>
                    <a:lnTo>
                      <a:pt x="319245" y="398865"/>
                    </a:lnTo>
                    <a:cubicBezTo>
                      <a:pt x="319245" y="398865"/>
                      <a:pt x="315539" y="346339"/>
                      <a:pt x="308893" y="329853"/>
                    </a:cubicBezTo>
                  </a:path>
                </a:pathLst>
              </a:custGeom>
              <a:solidFill>
                <a:srgbClr val="4F8F90"/>
              </a:solidFill>
              <a:ln w="9525" cap="flat">
                <a:noFill/>
                <a:prstDash val="solid"/>
                <a:miter/>
              </a:ln>
            </p:spPr>
            <p:txBody>
              <a:bodyPr rtlCol="0" anchor="ctr"/>
              <a:lstStyle/>
              <a:p>
                <a:endParaRPr lang="ja-JP" altLang="en-US" sz="1600"/>
              </a:p>
            </p:txBody>
          </p:sp>
          <p:sp>
            <p:nvSpPr>
              <p:cNvPr id="451" name="フリーフォーム: 図形 450">
                <a:extLst>
                  <a:ext uri="{FF2B5EF4-FFF2-40B4-BE49-F238E27FC236}">
                    <a16:creationId xmlns:a16="http://schemas.microsoft.com/office/drawing/2014/main" id="{15E419FD-D184-434E-9D93-5A58B975861F}"/>
                  </a:ext>
                </a:extLst>
              </p:cNvPr>
              <p:cNvSpPr/>
              <p:nvPr/>
            </p:nvSpPr>
            <p:spPr>
              <a:xfrm>
                <a:off x="-1627813" y="1232308"/>
                <a:ext cx="347264" cy="234677"/>
              </a:xfrm>
              <a:custGeom>
                <a:avLst/>
                <a:gdLst>
                  <a:gd name="connsiteX0" fmla="*/ 224540 w 242820"/>
                  <a:gd name="connsiteY0" fmla="*/ 137508 h 178920"/>
                  <a:gd name="connsiteX1" fmla="*/ 51371 w 242820"/>
                  <a:gd name="connsiteY1" fmla="*/ 179171 h 178920"/>
                  <a:gd name="connsiteX2" fmla="*/ 33990 w 242820"/>
                  <a:gd name="connsiteY2" fmla="*/ 168564 h 178920"/>
                  <a:gd name="connsiteX3" fmla="*/ 9963 w 242820"/>
                  <a:gd name="connsiteY3" fmla="*/ 69007 h 178920"/>
                  <a:gd name="connsiteX4" fmla="*/ 20571 w 242820"/>
                  <a:gd name="connsiteY4" fmla="*/ 51626 h 178920"/>
                  <a:gd name="connsiteX5" fmla="*/ 193740 w 242820"/>
                  <a:gd name="connsiteY5" fmla="*/ 9963 h 178920"/>
                  <a:gd name="connsiteX6" fmla="*/ 211121 w 242820"/>
                  <a:gd name="connsiteY6" fmla="*/ 20571 h 178920"/>
                  <a:gd name="connsiteX7" fmla="*/ 235147 w 242820"/>
                  <a:gd name="connsiteY7" fmla="*/ 120127 h 178920"/>
                  <a:gd name="connsiteX8" fmla="*/ 224540 w 242820"/>
                  <a:gd name="connsiteY8" fmla="*/ 137508 h 178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2820" h="178920">
                    <a:moveTo>
                      <a:pt x="224540" y="137508"/>
                    </a:moveTo>
                    <a:lnTo>
                      <a:pt x="51371" y="179171"/>
                    </a:lnTo>
                    <a:cubicBezTo>
                      <a:pt x="43703" y="181088"/>
                      <a:pt x="35907" y="176232"/>
                      <a:pt x="33990" y="168564"/>
                    </a:cubicBezTo>
                    <a:lnTo>
                      <a:pt x="9963" y="69007"/>
                    </a:lnTo>
                    <a:cubicBezTo>
                      <a:pt x="8174" y="61339"/>
                      <a:pt x="12903" y="53543"/>
                      <a:pt x="20571" y="51626"/>
                    </a:cubicBezTo>
                    <a:lnTo>
                      <a:pt x="193740" y="9963"/>
                    </a:lnTo>
                    <a:cubicBezTo>
                      <a:pt x="201408" y="8174"/>
                      <a:pt x="209204" y="12903"/>
                      <a:pt x="211121" y="20571"/>
                    </a:cubicBezTo>
                    <a:lnTo>
                      <a:pt x="235147" y="120127"/>
                    </a:lnTo>
                    <a:cubicBezTo>
                      <a:pt x="236937" y="127795"/>
                      <a:pt x="232208" y="135591"/>
                      <a:pt x="224540" y="137508"/>
                    </a:cubicBezTo>
                  </a:path>
                </a:pathLst>
              </a:custGeom>
              <a:solidFill>
                <a:srgbClr val="FDEDEA"/>
              </a:solidFill>
              <a:ln w="9525" cap="flat">
                <a:noFill/>
                <a:prstDash val="solid"/>
                <a:miter/>
              </a:ln>
            </p:spPr>
            <p:txBody>
              <a:bodyPr rtlCol="0" anchor="ctr"/>
              <a:lstStyle/>
              <a:p>
                <a:endParaRPr lang="ja-JP" altLang="en-US" sz="1600" dirty="0"/>
              </a:p>
            </p:txBody>
          </p:sp>
          <p:sp>
            <p:nvSpPr>
              <p:cNvPr id="452" name="フリーフォーム: 図形 451">
                <a:extLst>
                  <a:ext uri="{FF2B5EF4-FFF2-40B4-BE49-F238E27FC236}">
                    <a16:creationId xmlns:a16="http://schemas.microsoft.com/office/drawing/2014/main" id="{20495CC4-B8BA-4BC9-91C7-BC61CA5EA4D8}"/>
                  </a:ext>
                </a:extLst>
              </p:cNvPr>
              <p:cNvSpPr/>
              <p:nvPr/>
            </p:nvSpPr>
            <p:spPr>
              <a:xfrm>
                <a:off x="-1639191" y="1222541"/>
                <a:ext cx="365541" cy="251440"/>
              </a:xfrm>
              <a:custGeom>
                <a:avLst/>
                <a:gdLst>
                  <a:gd name="connsiteX0" fmla="*/ 212560 w 255600"/>
                  <a:gd name="connsiteY0" fmla="*/ 31467 h 191700"/>
                  <a:gd name="connsiteX1" fmla="*/ 235691 w 255600"/>
                  <a:gd name="connsiteY1" fmla="*/ 127573 h 191700"/>
                  <a:gd name="connsiteX2" fmla="*/ 231218 w 255600"/>
                  <a:gd name="connsiteY2" fmla="*/ 136647 h 191700"/>
                  <a:gd name="connsiteX3" fmla="*/ 229813 w 255600"/>
                  <a:gd name="connsiteY3" fmla="*/ 137158 h 191700"/>
                  <a:gd name="connsiteX4" fmla="*/ 58049 w 255600"/>
                  <a:gd name="connsiteY4" fmla="*/ 178566 h 191700"/>
                  <a:gd name="connsiteX5" fmla="*/ 48591 w 255600"/>
                  <a:gd name="connsiteY5" fmla="*/ 172687 h 191700"/>
                  <a:gd name="connsiteX6" fmla="*/ 25460 w 255600"/>
                  <a:gd name="connsiteY6" fmla="*/ 76581 h 191700"/>
                  <a:gd name="connsiteX7" fmla="*/ 29933 w 255600"/>
                  <a:gd name="connsiteY7" fmla="*/ 67507 h 191700"/>
                  <a:gd name="connsiteX8" fmla="*/ 31339 w 255600"/>
                  <a:gd name="connsiteY8" fmla="*/ 66996 h 191700"/>
                  <a:gd name="connsiteX9" fmla="*/ 203102 w 255600"/>
                  <a:gd name="connsiteY9" fmla="*/ 25589 h 191700"/>
                  <a:gd name="connsiteX10" fmla="*/ 208981 w 255600"/>
                  <a:gd name="connsiteY10" fmla="*/ 26483 h 191700"/>
                  <a:gd name="connsiteX11" fmla="*/ 212560 w 255600"/>
                  <a:gd name="connsiteY11" fmla="*/ 31340 h 191700"/>
                  <a:gd name="connsiteX12" fmla="*/ 199396 w 255600"/>
                  <a:gd name="connsiteY12" fmla="*/ 10253 h 191700"/>
                  <a:gd name="connsiteX13" fmla="*/ 27632 w 255600"/>
                  <a:gd name="connsiteY13" fmla="*/ 51660 h 191700"/>
                  <a:gd name="connsiteX14" fmla="*/ 23543 w 255600"/>
                  <a:gd name="connsiteY14" fmla="*/ 53066 h 191700"/>
                  <a:gd name="connsiteX15" fmla="*/ 10251 w 255600"/>
                  <a:gd name="connsiteY15" fmla="*/ 80159 h 191700"/>
                  <a:gd name="connsiteX16" fmla="*/ 33383 w 255600"/>
                  <a:gd name="connsiteY16" fmla="*/ 176265 h 191700"/>
                  <a:gd name="connsiteX17" fmla="*/ 43991 w 255600"/>
                  <a:gd name="connsiteY17" fmla="*/ 190835 h 191700"/>
                  <a:gd name="connsiteX18" fmla="*/ 61755 w 255600"/>
                  <a:gd name="connsiteY18" fmla="*/ 193646 h 191700"/>
                  <a:gd name="connsiteX19" fmla="*/ 233519 w 255600"/>
                  <a:gd name="connsiteY19" fmla="*/ 152239 h 191700"/>
                  <a:gd name="connsiteX20" fmla="*/ 237608 w 255600"/>
                  <a:gd name="connsiteY20" fmla="*/ 150833 h 191700"/>
                  <a:gd name="connsiteX21" fmla="*/ 250900 w 255600"/>
                  <a:gd name="connsiteY21" fmla="*/ 123739 h 191700"/>
                  <a:gd name="connsiteX22" fmla="*/ 227768 w 255600"/>
                  <a:gd name="connsiteY22" fmla="*/ 27633 h 191700"/>
                  <a:gd name="connsiteX23" fmla="*/ 199268 w 255600"/>
                  <a:gd name="connsiteY23" fmla="*/ 10253 h 19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00" h="191700">
                    <a:moveTo>
                      <a:pt x="212560" y="31467"/>
                    </a:moveTo>
                    <a:lnTo>
                      <a:pt x="235691" y="127573"/>
                    </a:lnTo>
                    <a:cubicBezTo>
                      <a:pt x="236586" y="131280"/>
                      <a:pt x="234669" y="135114"/>
                      <a:pt x="231218" y="136647"/>
                    </a:cubicBezTo>
                    <a:cubicBezTo>
                      <a:pt x="230835" y="136775"/>
                      <a:pt x="230324" y="137031"/>
                      <a:pt x="229813" y="137158"/>
                    </a:cubicBezTo>
                    <a:lnTo>
                      <a:pt x="58049" y="178566"/>
                    </a:lnTo>
                    <a:cubicBezTo>
                      <a:pt x="53831" y="179588"/>
                      <a:pt x="49614" y="177032"/>
                      <a:pt x="48591" y="172687"/>
                    </a:cubicBezTo>
                    <a:lnTo>
                      <a:pt x="25460" y="76581"/>
                    </a:lnTo>
                    <a:cubicBezTo>
                      <a:pt x="24565" y="72875"/>
                      <a:pt x="26482" y="69041"/>
                      <a:pt x="29933" y="67507"/>
                    </a:cubicBezTo>
                    <a:cubicBezTo>
                      <a:pt x="30316" y="67379"/>
                      <a:pt x="30827" y="67124"/>
                      <a:pt x="31339" y="66996"/>
                    </a:cubicBezTo>
                    <a:lnTo>
                      <a:pt x="203102" y="25589"/>
                    </a:lnTo>
                    <a:cubicBezTo>
                      <a:pt x="205147" y="25077"/>
                      <a:pt x="207192" y="25461"/>
                      <a:pt x="208981" y="26483"/>
                    </a:cubicBezTo>
                    <a:cubicBezTo>
                      <a:pt x="210770" y="27633"/>
                      <a:pt x="212048" y="29295"/>
                      <a:pt x="212560" y="31340"/>
                    </a:cubicBezTo>
                    <a:moveTo>
                      <a:pt x="199396" y="10253"/>
                    </a:moveTo>
                    <a:lnTo>
                      <a:pt x="27632" y="51660"/>
                    </a:lnTo>
                    <a:cubicBezTo>
                      <a:pt x="26226" y="52043"/>
                      <a:pt x="24821" y="52427"/>
                      <a:pt x="23543" y="53066"/>
                    </a:cubicBezTo>
                    <a:cubicBezTo>
                      <a:pt x="13191" y="57667"/>
                      <a:pt x="7568" y="69041"/>
                      <a:pt x="10251" y="80159"/>
                    </a:cubicBezTo>
                    <a:lnTo>
                      <a:pt x="33383" y="176265"/>
                    </a:lnTo>
                    <a:cubicBezTo>
                      <a:pt x="34789" y="182400"/>
                      <a:pt x="38623" y="187512"/>
                      <a:pt x="43991" y="190835"/>
                    </a:cubicBezTo>
                    <a:cubicBezTo>
                      <a:pt x="49359" y="194157"/>
                      <a:pt x="55749" y="195052"/>
                      <a:pt x="61755" y="193646"/>
                    </a:cubicBezTo>
                    <a:lnTo>
                      <a:pt x="233519" y="152239"/>
                    </a:lnTo>
                    <a:cubicBezTo>
                      <a:pt x="234925" y="151855"/>
                      <a:pt x="236330" y="151472"/>
                      <a:pt x="237608" y="150833"/>
                    </a:cubicBezTo>
                    <a:cubicBezTo>
                      <a:pt x="247960" y="146232"/>
                      <a:pt x="253583" y="134858"/>
                      <a:pt x="250900" y="123739"/>
                    </a:cubicBezTo>
                    <a:lnTo>
                      <a:pt x="227768" y="27633"/>
                    </a:lnTo>
                    <a:cubicBezTo>
                      <a:pt x="224701" y="14981"/>
                      <a:pt x="211921" y="7185"/>
                      <a:pt x="199268" y="10253"/>
                    </a:cubicBezTo>
                  </a:path>
                </a:pathLst>
              </a:custGeom>
              <a:solidFill>
                <a:srgbClr val="4F8F90"/>
              </a:solidFill>
              <a:ln w="9525" cap="flat">
                <a:noFill/>
                <a:prstDash val="solid"/>
                <a:miter/>
              </a:ln>
            </p:spPr>
            <p:txBody>
              <a:bodyPr rtlCol="0" anchor="ctr"/>
              <a:lstStyle/>
              <a:p>
                <a:endParaRPr lang="ja-JP" altLang="en-US" sz="1600"/>
              </a:p>
            </p:txBody>
          </p:sp>
          <p:sp>
            <p:nvSpPr>
              <p:cNvPr id="453" name="フリーフォーム: 図形 452">
                <a:extLst>
                  <a:ext uri="{FF2B5EF4-FFF2-40B4-BE49-F238E27FC236}">
                    <a16:creationId xmlns:a16="http://schemas.microsoft.com/office/drawing/2014/main" id="{A271FFBD-68C3-48D8-A26A-01374A8EFECC}"/>
                  </a:ext>
                </a:extLst>
              </p:cNvPr>
              <p:cNvSpPr/>
              <p:nvPr/>
            </p:nvSpPr>
            <p:spPr>
              <a:xfrm>
                <a:off x="-1479837" y="1323434"/>
                <a:ext cx="164493" cy="100575"/>
              </a:xfrm>
              <a:custGeom>
                <a:avLst/>
                <a:gdLst>
                  <a:gd name="connsiteX0" fmla="*/ 99726 w 115020"/>
                  <a:gd name="connsiteY0" fmla="*/ 47967 h 76680"/>
                  <a:gd name="connsiteX1" fmla="*/ 27264 w 115020"/>
                  <a:gd name="connsiteY1" fmla="*/ 65476 h 76680"/>
                  <a:gd name="connsiteX2" fmla="*/ 24324 w 115020"/>
                  <a:gd name="connsiteY2" fmla="*/ 63687 h 76680"/>
                  <a:gd name="connsiteX3" fmla="*/ 22407 w 115020"/>
                  <a:gd name="connsiteY3" fmla="*/ 55507 h 76680"/>
                  <a:gd name="connsiteX4" fmla="*/ 99726 w 115020"/>
                  <a:gd name="connsiteY4" fmla="*/ 36849 h 76680"/>
                  <a:gd name="connsiteX5" fmla="*/ 101644 w 115020"/>
                  <a:gd name="connsiteY5" fmla="*/ 45028 h 76680"/>
                  <a:gd name="connsiteX6" fmla="*/ 99854 w 115020"/>
                  <a:gd name="connsiteY6" fmla="*/ 47967 h 76680"/>
                  <a:gd name="connsiteX7" fmla="*/ 20234 w 115020"/>
                  <a:gd name="connsiteY7" fmla="*/ 35826 h 76680"/>
                  <a:gd name="connsiteX8" fmla="*/ 92697 w 115020"/>
                  <a:gd name="connsiteY8" fmla="*/ 18318 h 76680"/>
                  <a:gd name="connsiteX9" fmla="*/ 95637 w 115020"/>
                  <a:gd name="connsiteY9" fmla="*/ 20107 h 76680"/>
                  <a:gd name="connsiteX10" fmla="*/ 97554 w 115020"/>
                  <a:gd name="connsiteY10" fmla="*/ 28286 h 76680"/>
                  <a:gd name="connsiteX11" fmla="*/ 20362 w 115020"/>
                  <a:gd name="connsiteY11" fmla="*/ 46945 h 76680"/>
                  <a:gd name="connsiteX12" fmla="*/ 18445 w 115020"/>
                  <a:gd name="connsiteY12" fmla="*/ 38766 h 76680"/>
                  <a:gd name="connsiteX13" fmla="*/ 20234 w 115020"/>
                  <a:gd name="connsiteY13" fmla="*/ 35826 h 76680"/>
                  <a:gd name="connsiteX14" fmla="*/ 90653 w 115020"/>
                  <a:gd name="connsiteY14" fmla="*/ 9883 h 76680"/>
                  <a:gd name="connsiteX15" fmla="*/ 18190 w 115020"/>
                  <a:gd name="connsiteY15" fmla="*/ 27391 h 76680"/>
                  <a:gd name="connsiteX16" fmla="*/ 9883 w 115020"/>
                  <a:gd name="connsiteY16" fmla="*/ 40938 h 76680"/>
                  <a:gd name="connsiteX17" fmla="*/ 15889 w 115020"/>
                  <a:gd name="connsiteY17" fmla="*/ 65732 h 76680"/>
                  <a:gd name="connsiteX18" fmla="*/ 29309 w 115020"/>
                  <a:gd name="connsiteY18" fmla="*/ 74039 h 76680"/>
                  <a:gd name="connsiteX19" fmla="*/ 101771 w 115020"/>
                  <a:gd name="connsiteY19" fmla="*/ 56530 h 76680"/>
                  <a:gd name="connsiteX20" fmla="*/ 109951 w 115020"/>
                  <a:gd name="connsiteY20" fmla="*/ 42983 h 76680"/>
                  <a:gd name="connsiteX21" fmla="*/ 103944 w 115020"/>
                  <a:gd name="connsiteY21" fmla="*/ 18190 h 76680"/>
                  <a:gd name="connsiteX22" fmla="*/ 90525 w 115020"/>
                  <a:gd name="connsiteY22" fmla="*/ 9883 h 76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5020" h="76680">
                    <a:moveTo>
                      <a:pt x="99726" y="47967"/>
                    </a:moveTo>
                    <a:lnTo>
                      <a:pt x="27264" y="65476"/>
                    </a:lnTo>
                    <a:cubicBezTo>
                      <a:pt x="25986" y="65859"/>
                      <a:pt x="24580" y="64965"/>
                      <a:pt x="24324" y="63687"/>
                    </a:cubicBezTo>
                    <a:lnTo>
                      <a:pt x="22407" y="55507"/>
                    </a:lnTo>
                    <a:lnTo>
                      <a:pt x="99726" y="36849"/>
                    </a:lnTo>
                    <a:lnTo>
                      <a:pt x="101644" y="45028"/>
                    </a:lnTo>
                    <a:cubicBezTo>
                      <a:pt x="101899" y="46306"/>
                      <a:pt x="101132" y="47712"/>
                      <a:pt x="99854" y="47967"/>
                    </a:cubicBezTo>
                    <a:moveTo>
                      <a:pt x="20234" y="35826"/>
                    </a:moveTo>
                    <a:lnTo>
                      <a:pt x="92697" y="18318"/>
                    </a:lnTo>
                    <a:cubicBezTo>
                      <a:pt x="93976" y="18062"/>
                      <a:pt x="95381" y="18829"/>
                      <a:pt x="95637" y="20107"/>
                    </a:cubicBezTo>
                    <a:lnTo>
                      <a:pt x="97554" y="28286"/>
                    </a:lnTo>
                    <a:lnTo>
                      <a:pt x="20362" y="46945"/>
                    </a:lnTo>
                    <a:lnTo>
                      <a:pt x="18445" y="38766"/>
                    </a:lnTo>
                    <a:cubicBezTo>
                      <a:pt x="18190" y="37488"/>
                      <a:pt x="18957" y="36082"/>
                      <a:pt x="20234" y="35826"/>
                    </a:cubicBezTo>
                    <a:moveTo>
                      <a:pt x="90653" y="9883"/>
                    </a:moveTo>
                    <a:lnTo>
                      <a:pt x="18190" y="27391"/>
                    </a:lnTo>
                    <a:cubicBezTo>
                      <a:pt x="12183" y="28797"/>
                      <a:pt x="8477" y="34932"/>
                      <a:pt x="9883" y="40938"/>
                    </a:cubicBezTo>
                    <a:lnTo>
                      <a:pt x="15889" y="65732"/>
                    </a:lnTo>
                    <a:cubicBezTo>
                      <a:pt x="17295" y="71738"/>
                      <a:pt x="23429" y="75444"/>
                      <a:pt x="29309" y="74039"/>
                    </a:cubicBezTo>
                    <a:lnTo>
                      <a:pt x="101771" y="56530"/>
                    </a:lnTo>
                    <a:cubicBezTo>
                      <a:pt x="107778" y="55124"/>
                      <a:pt x="111484" y="48990"/>
                      <a:pt x="109951" y="42983"/>
                    </a:cubicBezTo>
                    <a:lnTo>
                      <a:pt x="103944" y="18190"/>
                    </a:lnTo>
                    <a:cubicBezTo>
                      <a:pt x="102538" y="12183"/>
                      <a:pt x="96404" y="8477"/>
                      <a:pt x="90525" y="9883"/>
                    </a:cubicBezTo>
                  </a:path>
                </a:pathLst>
              </a:custGeom>
              <a:solidFill>
                <a:srgbClr val="4F8F90"/>
              </a:solidFill>
              <a:ln w="9525" cap="flat">
                <a:noFill/>
                <a:prstDash val="solid"/>
                <a:miter/>
              </a:ln>
            </p:spPr>
            <p:txBody>
              <a:bodyPr rtlCol="0" anchor="ctr"/>
              <a:lstStyle/>
              <a:p>
                <a:endParaRPr lang="ja-JP" altLang="en-US" sz="1600"/>
              </a:p>
            </p:txBody>
          </p:sp>
          <p:sp>
            <p:nvSpPr>
              <p:cNvPr id="454" name="フリーフォーム: 図形 453">
                <a:extLst>
                  <a:ext uri="{FF2B5EF4-FFF2-40B4-BE49-F238E27FC236}">
                    <a16:creationId xmlns:a16="http://schemas.microsoft.com/office/drawing/2014/main" id="{4C90CBF5-C64A-405E-9DEE-88334A469E07}"/>
                  </a:ext>
                </a:extLst>
              </p:cNvPr>
              <p:cNvSpPr/>
              <p:nvPr/>
            </p:nvSpPr>
            <p:spPr>
              <a:xfrm>
                <a:off x="-1594706" y="1287313"/>
                <a:ext cx="201047" cy="67050"/>
              </a:xfrm>
              <a:custGeom>
                <a:avLst/>
                <a:gdLst>
                  <a:gd name="connsiteX0" fmla="*/ 135062 w 140580"/>
                  <a:gd name="connsiteY0" fmla="*/ 17997 h 51120"/>
                  <a:gd name="connsiteX1" fmla="*/ 14930 w 140580"/>
                  <a:gd name="connsiteY1" fmla="*/ 47008 h 51120"/>
                  <a:gd name="connsiteX2" fmla="*/ 9690 w 140580"/>
                  <a:gd name="connsiteY2" fmla="*/ 43813 h 51120"/>
                  <a:gd name="connsiteX3" fmla="*/ 12885 w 140580"/>
                  <a:gd name="connsiteY3" fmla="*/ 38573 h 51120"/>
                  <a:gd name="connsiteX4" fmla="*/ 133017 w 140580"/>
                  <a:gd name="connsiteY4" fmla="*/ 9690 h 51120"/>
                  <a:gd name="connsiteX5" fmla="*/ 138257 w 140580"/>
                  <a:gd name="connsiteY5" fmla="*/ 12885 h 51120"/>
                  <a:gd name="connsiteX6" fmla="*/ 135062 w 140580"/>
                  <a:gd name="connsiteY6" fmla="*/ 18125 h 51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580" h="51120">
                    <a:moveTo>
                      <a:pt x="135062" y="17997"/>
                    </a:moveTo>
                    <a:lnTo>
                      <a:pt x="14930" y="47008"/>
                    </a:lnTo>
                    <a:cubicBezTo>
                      <a:pt x="12629" y="47519"/>
                      <a:pt x="10201" y="46113"/>
                      <a:pt x="9690" y="43813"/>
                    </a:cubicBezTo>
                    <a:cubicBezTo>
                      <a:pt x="9179" y="41512"/>
                      <a:pt x="10585" y="39084"/>
                      <a:pt x="12885" y="38573"/>
                    </a:cubicBezTo>
                    <a:lnTo>
                      <a:pt x="133017" y="9690"/>
                    </a:lnTo>
                    <a:cubicBezTo>
                      <a:pt x="135318" y="9179"/>
                      <a:pt x="137746" y="10584"/>
                      <a:pt x="138257" y="12885"/>
                    </a:cubicBezTo>
                    <a:cubicBezTo>
                      <a:pt x="138768" y="15185"/>
                      <a:pt x="137362" y="17613"/>
                      <a:pt x="135062" y="18125"/>
                    </a:cubicBezTo>
                  </a:path>
                </a:pathLst>
              </a:custGeom>
              <a:solidFill>
                <a:srgbClr val="4F8F90"/>
              </a:solidFill>
              <a:ln w="9525" cap="flat">
                <a:noFill/>
                <a:prstDash val="solid"/>
                <a:miter/>
              </a:ln>
            </p:spPr>
            <p:txBody>
              <a:bodyPr rtlCol="0" anchor="ctr"/>
              <a:lstStyle/>
              <a:p>
                <a:endParaRPr lang="ja-JP" altLang="en-US" sz="1600"/>
              </a:p>
            </p:txBody>
          </p:sp>
          <p:sp>
            <p:nvSpPr>
              <p:cNvPr id="455" name="フリーフォーム: 図形 454">
                <a:extLst>
                  <a:ext uri="{FF2B5EF4-FFF2-40B4-BE49-F238E27FC236}">
                    <a16:creationId xmlns:a16="http://schemas.microsoft.com/office/drawing/2014/main" id="{0DD2940C-3ED2-45A0-B8F5-124DCDCA040F}"/>
                  </a:ext>
                </a:extLst>
              </p:cNvPr>
              <p:cNvSpPr/>
              <p:nvPr/>
            </p:nvSpPr>
            <p:spPr>
              <a:xfrm>
                <a:off x="-1599641" y="1291336"/>
                <a:ext cx="91385" cy="50288"/>
              </a:xfrm>
              <a:custGeom>
                <a:avLst/>
                <a:gdLst>
                  <a:gd name="connsiteX0" fmla="*/ 62471 w 63900"/>
                  <a:gd name="connsiteY0" fmla="*/ 18125 h 38340"/>
                  <a:gd name="connsiteX1" fmla="*/ 14930 w 63900"/>
                  <a:gd name="connsiteY1" fmla="*/ 29627 h 38340"/>
                  <a:gd name="connsiteX2" fmla="*/ 9690 w 63900"/>
                  <a:gd name="connsiteY2" fmla="*/ 26432 h 38340"/>
                  <a:gd name="connsiteX3" fmla="*/ 12885 w 63900"/>
                  <a:gd name="connsiteY3" fmla="*/ 21192 h 38340"/>
                  <a:gd name="connsiteX4" fmla="*/ 60427 w 63900"/>
                  <a:gd name="connsiteY4" fmla="*/ 9690 h 38340"/>
                  <a:gd name="connsiteX5" fmla="*/ 65666 w 63900"/>
                  <a:gd name="connsiteY5" fmla="*/ 12885 h 38340"/>
                  <a:gd name="connsiteX6" fmla="*/ 62471 w 63900"/>
                  <a:gd name="connsiteY6" fmla="*/ 1812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900" h="38340">
                    <a:moveTo>
                      <a:pt x="62471" y="18125"/>
                    </a:moveTo>
                    <a:lnTo>
                      <a:pt x="14930" y="29627"/>
                    </a:lnTo>
                    <a:cubicBezTo>
                      <a:pt x="12629" y="30138"/>
                      <a:pt x="10201" y="28732"/>
                      <a:pt x="9690" y="26432"/>
                    </a:cubicBezTo>
                    <a:cubicBezTo>
                      <a:pt x="9179" y="24131"/>
                      <a:pt x="10584" y="21703"/>
                      <a:pt x="12885" y="21192"/>
                    </a:cubicBezTo>
                    <a:lnTo>
                      <a:pt x="60427" y="9690"/>
                    </a:lnTo>
                    <a:cubicBezTo>
                      <a:pt x="62727" y="9179"/>
                      <a:pt x="65155" y="10584"/>
                      <a:pt x="65666" y="12885"/>
                    </a:cubicBezTo>
                    <a:cubicBezTo>
                      <a:pt x="66177" y="15185"/>
                      <a:pt x="64772" y="17614"/>
                      <a:pt x="62471" y="18125"/>
                    </a:cubicBezTo>
                  </a:path>
                </a:pathLst>
              </a:custGeom>
              <a:solidFill>
                <a:srgbClr val="4F8F90"/>
              </a:solidFill>
              <a:ln w="9525" cap="flat">
                <a:noFill/>
                <a:prstDash val="solid"/>
                <a:miter/>
              </a:ln>
            </p:spPr>
            <p:txBody>
              <a:bodyPr rtlCol="0" anchor="ctr"/>
              <a:lstStyle/>
              <a:p>
                <a:endParaRPr lang="ja-JP" altLang="en-US" sz="1600"/>
              </a:p>
            </p:txBody>
          </p:sp>
          <p:sp>
            <p:nvSpPr>
              <p:cNvPr id="456" name="フリーフォーム: 図形 455">
                <a:extLst>
                  <a:ext uri="{FF2B5EF4-FFF2-40B4-BE49-F238E27FC236}">
                    <a16:creationId xmlns:a16="http://schemas.microsoft.com/office/drawing/2014/main" id="{A01ED383-2834-459B-9F1F-0373D5FCA9B9}"/>
                  </a:ext>
                </a:extLst>
              </p:cNvPr>
              <p:cNvSpPr/>
              <p:nvPr/>
            </p:nvSpPr>
            <p:spPr>
              <a:xfrm>
                <a:off x="-1587351" y="1332445"/>
                <a:ext cx="109662" cy="117338"/>
              </a:xfrm>
              <a:custGeom>
                <a:avLst/>
                <a:gdLst>
                  <a:gd name="connsiteX0" fmla="*/ 68447 w 76680"/>
                  <a:gd name="connsiteY0" fmla="*/ 63335 h 89460"/>
                  <a:gd name="connsiteX1" fmla="*/ 67680 w 76680"/>
                  <a:gd name="connsiteY1" fmla="*/ 66147 h 89460"/>
                  <a:gd name="connsiteX2" fmla="*/ 56562 w 76680"/>
                  <a:gd name="connsiteY2" fmla="*/ 52344 h 89460"/>
                  <a:gd name="connsiteX3" fmla="*/ 60012 w 76680"/>
                  <a:gd name="connsiteY3" fmla="*/ 36880 h 89460"/>
                  <a:gd name="connsiteX4" fmla="*/ 38030 w 76680"/>
                  <a:gd name="connsiteY4" fmla="*/ 23461 h 89460"/>
                  <a:gd name="connsiteX5" fmla="*/ 24612 w 76680"/>
                  <a:gd name="connsiteY5" fmla="*/ 45443 h 89460"/>
                  <a:gd name="connsiteX6" fmla="*/ 34580 w 76680"/>
                  <a:gd name="connsiteY6" fmla="*/ 57584 h 89460"/>
                  <a:gd name="connsiteX7" fmla="*/ 30874 w 76680"/>
                  <a:gd name="connsiteY7" fmla="*/ 74965 h 89460"/>
                  <a:gd name="connsiteX8" fmla="*/ 28829 w 76680"/>
                  <a:gd name="connsiteY8" fmla="*/ 72792 h 89460"/>
                  <a:gd name="connsiteX9" fmla="*/ 18605 w 76680"/>
                  <a:gd name="connsiteY9" fmla="*/ 30235 h 89460"/>
                  <a:gd name="connsiteX10" fmla="*/ 21033 w 76680"/>
                  <a:gd name="connsiteY10" fmla="*/ 26145 h 89460"/>
                  <a:gd name="connsiteX11" fmla="*/ 54261 w 76680"/>
                  <a:gd name="connsiteY11" fmla="*/ 18094 h 89460"/>
                  <a:gd name="connsiteX12" fmla="*/ 58351 w 76680"/>
                  <a:gd name="connsiteY12" fmla="*/ 20522 h 89460"/>
                  <a:gd name="connsiteX13" fmla="*/ 68575 w 76680"/>
                  <a:gd name="connsiteY13" fmla="*/ 63079 h 89460"/>
                  <a:gd name="connsiteX14" fmla="*/ 46465 w 76680"/>
                  <a:gd name="connsiteY14" fmla="*/ 58990 h 89460"/>
                  <a:gd name="connsiteX15" fmla="*/ 59245 w 76680"/>
                  <a:gd name="connsiteY15" fmla="*/ 68958 h 89460"/>
                  <a:gd name="connsiteX16" fmla="*/ 39564 w 76680"/>
                  <a:gd name="connsiteY16" fmla="*/ 73687 h 89460"/>
                  <a:gd name="connsiteX17" fmla="*/ 46465 w 76680"/>
                  <a:gd name="connsiteY17" fmla="*/ 58990 h 89460"/>
                  <a:gd name="connsiteX18" fmla="*/ 44420 w 76680"/>
                  <a:gd name="connsiteY18" fmla="*/ 50555 h 89460"/>
                  <a:gd name="connsiteX19" fmla="*/ 32919 w 76680"/>
                  <a:gd name="connsiteY19" fmla="*/ 43526 h 89460"/>
                  <a:gd name="connsiteX20" fmla="*/ 39947 w 76680"/>
                  <a:gd name="connsiteY20" fmla="*/ 32024 h 89460"/>
                  <a:gd name="connsiteX21" fmla="*/ 51450 w 76680"/>
                  <a:gd name="connsiteY21" fmla="*/ 39053 h 89460"/>
                  <a:gd name="connsiteX22" fmla="*/ 44420 w 76680"/>
                  <a:gd name="connsiteY22" fmla="*/ 50555 h 89460"/>
                  <a:gd name="connsiteX23" fmla="*/ 52089 w 76680"/>
                  <a:gd name="connsiteY23" fmla="*/ 9914 h 89460"/>
                  <a:gd name="connsiteX24" fmla="*/ 18860 w 76680"/>
                  <a:gd name="connsiteY24" fmla="*/ 17838 h 89460"/>
                  <a:gd name="connsiteX25" fmla="*/ 9915 w 76680"/>
                  <a:gd name="connsiteY25" fmla="*/ 32407 h 89460"/>
                  <a:gd name="connsiteX26" fmla="*/ 20138 w 76680"/>
                  <a:gd name="connsiteY26" fmla="*/ 74965 h 89460"/>
                  <a:gd name="connsiteX27" fmla="*/ 34708 w 76680"/>
                  <a:gd name="connsiteY27" fmla="*/ 83911 h 89460"/>
                  <a:gd name="connsiteX28" fmla="*/ 67936 w 76680"/>
                  <a:gd name="connsiteY28" fmla="*/ 75987 h 89460"/>
                  <a:gd name="connsiteX29" fmla="*/ 76882 w 76680"/>
                  <a:gd name="connsiteY29" fmla="*/ 61418 h 89460"/>
                  <a:gd name="connsiteX30" fmla="*/ 66658 w 76680"/>
                  <a:gd name="connsiteY30" fmla="*/ 18860 h 89460"/>
                  <a:gd name="connsiteX31" fmla="*/ 52089 w 76680"/>
                  <a:gd name="connsiteY31" fmla="*/ 9914 h 89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6680" h="89460">
                    <a:moveTo>
                      <a:pt x="68447" y="63335"/>
                    </a:moveTo>
                    <a:cubicBezTo>
                      <a:pt x="68702" y="64358"/>
                      <a:pt x="68319" y="65380"/>
                      <a:pt x="67680" y="66147"/>
                    </a:cubicBezTo>
                    <a:cubicBezTo>
                      <a:pt x="65507" y="59884"/>
                      <a:pt x="61418" y="55028"/>
                      <a:pt x="56562" y="52344"/>
                    </a:cubicBezTo>
                    <a:cubicBezTo>
                      <a:pt x="59884" y="48127"/>
                      <a:pt x="61290" y="42504"/>
                      <a:pt x="60012" y="36880"/>
                    </a:cubicBezTo>
                    <a:cubicBezTo>
                      <a:pt x="57712" y="27168"/>
                      <a:pt x="47743" y="21033"/>
                      <a:pt x="38030" y="23461"/>
                    </a:cubicBezTo>
                    <a:cubicBezTo>
                      <a:pt x="28318" y="25762"/>
                      <a:pt x="22183" y="35730"/>
                      <a:pt x="24612" y="45443"/>
                    </a:cubicBezTo>
                    <a:cubicBezTo>
                      <a:pt x="25890" y="51066"/>
                      <a:pt x="29851" y="55284"/>
                      <a:pt x="34580" y="57584"/>
                    </a:cubicBezTo>
                    <a:cubicBezTo>
                      <a:pt x="31513" y="62185"/>
                      <a:pt x="30107" y="68447"/>
                      <a:pt x="30874" y="74965"/>
                    </a:cubicBezTo>
                    <a:cubicBezTo>
                      <a:pt x="29851" y="74581"/>
                      <a:pt x="29085" y="73943"/>
                      <a:pt x="28829" y="72792"/>
                    </a:cubicBezTo>
                    <a:lnTo>
                      <a:pt x="18605" y="30235"/>
                    </a:lnTo>
                    <a:cubicBezTo>
                      <a:pt x="18222" y="28446"/>
                      <a:pt x="19244" y="26656"/>
                      <a:pt x="21033" y="26145"/>
                    </a:cubicBezTo>
                    <a:lnTo>
                      <a:pt x="54261" y="18094"/>
                    </a:lnTo>
                    <a:cubicBezTo>
                      <a:pt x="56050" y="17710"/>
                      <a:pt x="57840" y="18733"/>
                      <a:pt x="58351" y="20522"/>
                    </a:cubicBezTo>
                    <a:lnTo>
                      <a:pt x="68575" y="63079"/>
                    </a:lnTo>
                    <a:close/>
                    <a:moveTo>
                      <a:pt x="46465" y="58990"/>
                    </a:moveTo>
                    <a:cubicBezTo>
                      <a:pt x="51450" y="57840"/>
                      <a:pt x="56817" y="62313"/>
                      <a:pt x="59245" y="68958"/>
                    </a:cubicBezTo>
                    <a:lnTo>
                      <a:pt x="39564" y="73687"/>
                    </a:lnTo>
                    <a:cubicBezTo>
                      <a:pt x="38670" y="66658"/>
                      <a:pt x="41481" y="60140"/>
                      <a:pt x="46465" y="58990"/>
                    </a:cubicBezTo>
                    <a:moveTo>
                      <a:pt x="44420" y="50555"/>
                    </a:moveTo>
                    <a:cubicBezTo>
                      <a:pt x="39309" y="51833"/>
                      <a:pt x="34197" y="48638"/>
                      <a:pt x="32919" y="43526"/>
                    </a:cubicBezTo>
                    <a:cubicBezTo>
                      <a:pt x="31640" y="38414"/>
                      <a:pt x="34835" y="33302"/>
                      <a:pt x="39947" y="32024"/>
                    </a:cubicBezTo>
                    <a:cubicBezTo>
                      <a:pt x="45060" y="30746"/>
                      <a:pt x="50172" y="33941"/>
                      <a:pt x="51450" y="39053"/>
                    </a:cubicBezTo>
                    <a:cubicBezTo>
                      <a:pt x="52727" y="44165"/>
                      <a:pt x="49532" y="49277"/>
                      <a:pt x="44420" y="50555"/>
                    </a:cubicBezTo>
                    <a:moveTo>
                      <a:pt x="52089" y="9914"/>
                    </a:moveTo>
                    <a:lnTo>
                      <a:pt x="18860" y="17838"/>
                    </a:lnTo>
                    <a:cubicBezTo>
                      <a:pt x="12342" y="19372"/>
                      <a:pt x="8381" y="25890"/>
                      <a:pt x="9915" y="32407"/>
                    </a:cubicBezTo>
                    <a:lnTo>
                      <a:pt x="20138" y="74965"/>
                    </a:lnTo>
                    <a:cubicBezTo>
                      <a:pt x="21672" y="81483"/>
                      <a:pt x="28190" y="85444"/>
                      <a:pt x="34708" y="83911"/>
                    </a:cubicBezTo>
                    <a:lnTo>
                      <a:pt x="67936" y="75987"/>
                    </a:lnTo>
                    <a:cubicBezTo>
                      <a:pt x="74454" y="74454"/>
                      <a:pt x="78415" y="67936"/>
                      <a:pt x="76882" y="61418"/>
                    </a:cubicBezTo>
                    <a:lnTo>
                      <a:pt x="66658" y="18860"/>
                    </a:lnTo>
                    <a:cubicBezTo>
                      <a:pt x="65124" y="12343"/>
                      <a:pt x="58607" y="8381"/>
                      <a:pt x="52089" y="9914"/>
                    </a:cubicBezTo>
                  </a:path>
                </a:pathLst>
              </a:custGeom>
              <a:solidFill>
                <a:srgbClr val="4F8F90"/>
              </a:solidFill>
              <a:ln w="9525" cap="flat">
                <a:noFill/>
                <a:prstDash val="solid"/>
                <a:miter/>
              </a:ln>
            </p:spPr>
            <p:txBody>
              <a:bodyPr rtlCol="0" anchor="ctr"/>
              <a:lstStyle/>
              <a:p>
                <a:endParaRPr lang="ja-JP" altLang="en-US" sz="1600"/>
              </a:p>
            </p:txBody>
          </p:sp>
        </p:grpSp>
        <p:sp>
          <p:nvSpPr>
            <p:cNvPr id="457" name="テキスト ボックス 456">
              <a:extLst>
                <a:ext uri="{FF2B5EF4-FFF2-40B4-BE49-F238E27FC236}">
                  <a16:creationId xmlns:a16="http://schemas.microsoft.com/office/drawing/2014/main" id="{5689BF4E-239A-478F-BCE6-C7BAB54B871D}"/>
                </a:ext>
              </a:extLst>
            </p:cNvPr>
            <p:cNvSpPr txBox="1"/>
            <p:nvPr/>
          </p:nvSpPr>
          <p:spPr>
            <a:xfrm>
              <a:off x="922314" y="2942966"/>
              <a:ext cx="1209119" cy="220523"/>
            </a:xfrm>
            <a:prstGeom prst="rect">
              <a:avLst/>
            </a:prstGeom>
            <a:noFill/>
          </p:spPr>
          <p:txBody>
            <a:bodyPr wrap="square">
              <a:spAutoFit/>
            </a:bodyPr>
            <a:lstStyle/>
            <a:p>
              <a:pPr marR="0" algn="ctr" rtl="0"/>
              <a:r>
                <a:rPr lang="ja-JP" altLang="en-US" sz="1200" b="1" baseline="30000" dirty="0">
                  <a:solidFill>
                    <a:srgbClr val="4F8F90"/>
                  </a:solidFill>
                  <a:latin typeface="BIZ UDPゴシック" panose="020B0400000000000000" pitchFamily="50" charset="-128"/>
                  <a:ea typeface="BIZ UDPゴシック" panose="020B0400000000000000" pitchFamily="50" charset="-128"/>
                </a:rPr>
                <a:t>患者　</a:t>
              </a:r>
              <a:r>
                <a:rPr lang="en-US" altLang="ja-JP" sz="1200" b="1" baseline="30000" dirty="0">
                  <a:solidFill>
                    <a:srgbClr val="4F8F90"/>
                  </a:solidFill>
                  <a:latin typeface="BIZ UDPゴシック" panose="020B0400000000000000" pitchFamily="50" charset="-128"/>
                  <a:ea typeface="BIZ UDPゴシック" panose="020B0400000000000000" pitchFamily="50" charset="-128"/>
                </a:rPr>
                <a:t>(</a:t>
              </a:r>
              <a:r>
                <a:rPr lang="ja-JP" altLang="en-US" sz="1200" b="1" baseline="30000" dirty="0">
                  <a:solidFill>
                    <a:srgbClr val="4F8F90"/>
                  </a:solidFill>
                  <a:latin typeface="BIZ UDPゴシック" panose="020B0400000000000000" pitchFamily="50" charset="-128"/>
                  <a:ea typeface="BIZ UDPゴシック" panose="020B0400000000000000" pitchFamily="50" charset="-128"/>
                </a:rPr>
                <a:t>加入者様）</a:t>
              </a:r>
              <a:endParaRPr lang="ja-JP" altLang="en-US" sz="1200" b="1" i="0" u="none" strike="noStrike" baseline="30000" dirty="0">
                <a:solidFill>
                  <a:srgbClr val="4F8F90"/>
                </a:solidFill>
                <a:latin typeface="BIZ UDPゴシック" panose="020B0400000000000000" pitchFamily="50" charset="-128"/>
                <a:ea typeface="BIZ UDPゴシック" panose="020B0400000000000000" pitchFamily="50" charset="-128"/>
              </a:endParaRPr>
            </a:p>
          </p:txBody>
        </p:sp>
      </p:grpSp>
      <p:pic>
        <p:nvPicPr>
          <p:cNvPr id="6" name="図 5">
            <a:extLst>
              <a:ext uri="{FF2B5EF4-FFF2-40B4-BE49-F238E27FC236}">
                <a16:creationId xmlns:a16="http://schemas.microsoft.com/office/drawing/2014/main" id="{46F7D7A6-BFA5-4469-92A5-B817588DA97E}"/>
              </a:ext>
            </a:extLst>
          </p:cNvPr>
          <p:cNvPicPr>
            <a:picLocks noChangeAspect="1"/>
          </p:cNvPicPr>
          <p:nvPr/>
        </p:nvPicPr>
        <p:blipFill>
          <a:blip r:embed="rId4"/>
          <a:stretch>
            <a:fillRect/>
          </a:stretch>
        </p:blipFill>
        <p:spPr>
          <a:xfrm>
            <a:off x="473591" y="2283294"/>
            <a:ext cx="1171146" cy="916263"/>
          </a:xfrm>
          <a:prstGeom prst="rect">
            <a:avLst/>
          </a:prstGeom>
        </p:spPr>
      </p:pic>
      <p:grpSp>
        <p:nvGrpSpPr>
          <p:cNvPr id="4" name="グループ化 3">
            <a:extLst>
              <a:ext uri="{FF2B5EF4-FFF2-40B4-BE49-F238E27FC236}">
                <a16:creationId xmlns:a16="http://schemas.microsoft.com/office/drawing/2014/main" id="{475F0AE7-23AC-4540-BFFA-1E417B220E96}"/>
              </a:ext>
            </a:extLst>
          </p:cNvPr>
          <p:cNvGrpSpPr/>
          <p:nvPr/>
        </p:nvGrpSpPr>
        <p:grpSpPr>
          <a:xfrm>
            <a:off x="293719" y="1175738"/>
            <a:ext cx="6981906" cy="1111475"/>
            <a:chOff x="255619" y="955122"/>
            <a:chExt cx="6981906" cy="1111475"/>
          </a:xfrm>
        </p:grpSpPr>
        <p:sp>
          <p:nvSpPr>
            <p:cNvPr id="11" name="フローチャート: 組合せ 10">
              <a:extLst>
                <a:ext uri="{FF2B5EF4-FFF2-40B4-BE49-F238E27FC236}">
                  <a16:creationId xmlns:a16="http://schemas.microsoft.com/office/drawing/2014/main" id="{159889F6-61FD-4C3D-99B3-7EC79D1EC44B}"/>
                </a:ext>
              </a:extLst>
            </p:cNvPr>
            <p:cNvSpPr/>
            <p:nvPr/>
          </p:nvSpPr>
          <p:spPr>
            <a:xfrm>
              <a:off x="921773" y="1599654"/>
              <a:ext cx="446059" cy="466943"/>
            </a:xfrm>
            <a:prstGeom prst="flowChartMerg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a:extLst>
                <a:ext uri="{FF2B5EF4-FFF2-40B4-BE49-F238E27FC236}">
                  <a16:creationId xmlns:a16="http://schemas.microsoft.com/office/drawing/2014/main" id="{53276124-C978-4614-9FC4-4EBEAC2CDEA2}"/>
                </a:ext>
              </a:extLst>
            </p:cNvPr>
            <p:cNvGrpSpPr/>
            <p:nvPr/>
          </p:nvGrpSpPr>
          <p:grpSpPr>
            <a:xfrm>
              <a:off x="255619" y="955122"/>
              <a:ext cx="6981906" cy="846701"/>
              <a:chOff x="255619" y="955122"/>
              <a:chExt cx="6981906" cy="846701"/>
            </a:xfrm>
          </p:grpSpPr>
          <p:sp>
            <p:nvSpPr>
              <p:cNvPr id="3" name="四角形: 角を丸くする 2">
                <a:extLst>
                  <a:ext uri="{FF2B5EF4-FFF2-40B4-BE49-F238E27FC236}">
                    <a16:creationId xmlns:a16="http://schemas.microsoft.com/office/drawing/2014/main" id="{0263449F-4F20-4048-B3C7-B5215C6306AC}"/>
                  </a:ext>
                </a:extLst>
              </p:cNvPr>
              <p:cNvSpPr/>
              <p:nvPr/>
            </p:nvSpPr>
            <p:spPr>
              <a:xfrm>
                <a:off x="255619" y="955122"/>
                <a:ext cx="6981906" cy="846701"/>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5" name="テキスト ボックス 324">
                <a:extLst>
                  <a:ext uri="{FF2B5EF4-FFF2-40B4-BE49-F238E27FC236}">
                    <a16:creationId xmlns:a16="http://schemas.microsoft.com/office/drawing/2014/main" id="{D80D80D4-D9B9-42E8-88CB-680271DF0533}"/>
                  </a:ext>
                </a:extLst>
              </p:cNvPr>
              <p:cNvSpPr txBox="1"/>
              <p:nvPr/>
            </p:nvSpPr>
            <p:spPr>
              <a:xfrm>
                <a:off x="357218" y="981688"/>
                <a:ext cx="6862775" cy="745442"/>
              </a:xfrm>
              <a:prstGeom prst="rect">
                <a:avLst/>
              </a:prstGeom>
              <a:noFill/>
            </p:spPr>
            <p:txBody>
              <a:bodyPr wrap="square" tIns="72000" bIns="72000" rtlCol="0">
                <a:spAutoFit/>
              </a:bodyPr>
              <a:lstStyle/>
              <a:p>
                <a:pPr>
                  <a:lnSpc>
                    <a:spcPts val="1300"/>
                  </a:lnSpc>
                </a:pPr>
                <a:r>
                  <a:rPr kumimoji="1" lang="en-US" altLang="ja-JP" sz="95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2023</a:t>
                </a:r>
                <a:r>
                  <a:rPr kumimoji="1" lang="ja-JP" altLang="en-US" sz="95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年４月以降、医療機関や薬局など　（以下、「医療機関」という。）　では、 「</a:t>
                </a:r>
                <a:r>
                  <a:rPr kumimoji="1" lang="ja-JP" altLang="en-US" sz="950" kern="1000" spc="-30" dirty="0">
                    <a:solidFill>
                      <a:srgbClr val="FF3300"/>
                    </a:solidFill>
                    <a:latin typeface="BIZ UDPゴシック" panose="020B0400000000000000" pitchFamily="50" charset="-128"/>
                    <a:ea typeface="BIZ UDPゴシック" panose="020B0400000000000000" pitchFamily="50" charset="-128"/>
                  </a:rPr>
                  <a:t>オンライン資格確認</a:t>
                </a:r>
                <a:r>
                  <a:rPr kumimoji="1" lang="ja-JP" altLang="en-US" sz="95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 の導入が義務化されており、</a:t>
                </a:r>
                <a:endParaRPr kumimoji="1" lang="en-US" altLang="ja-JP" sz="95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endParaRPr kumimoji="1" lang="en-US" altLang="ja-JP" sz="40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100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マイナンバーカードで診療を受ける患者については、診察前に医療保険の資格記録を</a:t>
                </a:r>
                <a:r>
                  <a:rPr kumimoji="1" lang="ja-JP" altLang="en-US" sz="1000" dirty="0">
                    <a:solidFill>
                      <a:schemeClr val="tx1">
                        <a:lumMod val="65000"/>
                        <a:lumOff val="35000"/>
                      </a:schemeClr>
                    </a:solidFill>
                    <a:latin typeface="BIZ UDPゴシック" panose="020B0400000000000000" pitchFamily="50" charset="-128"/>
                    <a:ea typeface="BIZ UDPゴシック" panose="020B0400000000000000" pitchFamily="50" charset="-128"/>
                  </a:rPr>
                  <a:t>確認します。</a:t>
                </a:r>
                <a:endParaRPr kumimoji="1" lang="en-US" altLang="ja-JP" sz="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endParaRPr kumimoji="1" lang="en-US" altLang="ja-JP" sz="4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en-US" altLang="ja-JP" sz="1000" dirty="0">
                    <a:solidFill>
                      <a:schemeClr val="tx1">
                        <a:lumMod val="65000"/>
                        <a:lumOff val="35000"/>
                      </a:schemeClr>
                    </a:solidFill>
                    <a:latin typeface="BIZ UDPゴシック" panose="020B0400000000000000" pitchFamily="50" charset="-128"/>
                    <a:ea typeface="BIZ UDPゴシック" panose="020B0400000000000000" pitchFamily="50" charset="-128"/>
                  </a:rPr>
                  <a:t>【 </a:t>
                </a:r>
                <a:r>
                  <a:rPr kumimoji="1" lang="ja-JP" altLang="en-US" sz="1000" dirty="0">
                    <a:solidFill>
                      <a:schemeClr val="tx1">
                        <a:lumMod val="65000"/>
                        <a:lumOff val="35000"/>
                      </a:schemeClr>
                    </a:solidFill>
                    <a:latin typeface="BIZ UDPゴシック" panose="020B0400000000000000" pitchFamily="50" charset="-128"/>
                    <a:ea typeface="BIZ UDPゴシック" panose="020B0400000000000000" pitchFamily="50" charset="-128"/>
                  </a:rPr>
                  <a:t>資格記録の確認ができると保険診療　（原則３割負担での診療）　を受けることができます。</a:t>
                </a:r>
                <a:r>
                  <a:rPr kumimoji="1" lang="en-US" altLang="ja-JP" sz="1000" dirty="0">
                    <a:solidFill>
                      <a:schemeClr val="tx1">
                        <a:lumMod val="65000"/>
                        <a:lumOff val="35000"/>
                      </a:schemeClr>
                    </a:solidFill>
                    <a:latin typeface="BIZ UDPゴシック" panose="020B0400000000000000" pitchFamily="50" charset="-128"/>
                    <a:ea typeface="BIZ UDPゴシック" panose="020B0400000000000000" pitchFamily="50" charset="-128"/>
                  </a:rPr>
                  <a:t>】</a:t>
                </a:r>
              </a:p>
            </p:txBody>
          </p:sp>
        </p:grpSp>
      </p:grpSp>
      <p:sp>
        <p:nvSpPr>
          <p:cNvPr id="17" name="テキスト ボックス 16">
            <a:extLst>
              <a:ext uri="{FF2B5EF4-FFF2-40B4-BE49-F238E27FC236}">
                <a16:creationId xmlns:a16="http://schemas.microsoft.com/office/drawing/2014/main" id="{0CDD01BA-A76F-48AE-AE73-55465CEA964D}"/>
              </a:ext>
            </a:extLst>
          </p:cNvPr>
          <p:cNvSpPr txBox="1"/>
          <p:nvPr/>
        </p:nvSpPr>
        <p:spPr>
          <a:xfrm>
            <a:off x="914613" y="3185548"/>
            <a:ext cx="872547" cy="253916"/>
          </a:xfrm>
          <a:prstGeom prst="rect">
            <a:avLst/>
          </a:prstGeom>
          <a:noFill/>
        </p:spPr>
        <p:txBody>
          <a:bodyPr wrap="square" rtlCol="0">
            <a:spAutoFit/>
          </a:bodyPr>
          <a:lstStyle/>
          <a:p>
            <a:r>
              <a:rPr kumimoji="1" lang="ja-JP" altLang="en-US" sz="1050" dirty="0">
                <a:solidFill>
                  <a:schemeClr val="tx1">
                    <a:lumMod val="65000"/>
                    <a:lumOff val="35000"/>
                  </a:schemeClr>
                </a:solidFill>
                <a:latin typeface="BIZ UDPゴシック" panose="020B0400000000000000" pitchFamily="50" charset="-128"/>
                <a:ea typeface="BIZ UDPゴシック" panose="020B0400000000000000" pitchFamily="50" charset="-128"/>
              </a:rPr>
              <a:t>医療機関</a:t>
            </a:r>
          </a:p>
        </p:txBody>
      </p:sp>
      <p:sp>
        <p:nvSpPr>
          <p:cNvPr id="282" name="テキスト ボックス 281">
            <a:extLst>
              <a:ext uri="{FF2B5EF4-FFF2-40B4-BE49-F238E27FC236}">
                <a16:creationId xmlns:a16="http://schemas.microsoft.com/office/drawing/2014/main" id="{F58F1C28-B72A-4387-95D3-7A8D3AC8AF0C}"/>
              </a:ext>
            </a:extLst>
          </p:cNvPr>
          <p:cNvSpPr txBox="1"/>
          <p:nvPr/>
        </p:nvSpPr>
        <p:spPr>
          <a:xfrm>
            <a:off x="844443" y="5336396"/>
            <a:ext cx="872547" cy="253916"/>
          </a:xfrm>
          <a:prstGeom prst="rect">
            <a:avLst/>
          </a:prstGeom>
          <a:noFill/>
        </p:spPr>
        <p:txBody>
          <a:bodyPr wrap="square" rtlCol="0">
            <a:spAutoFit/>
          </a:bodyPr>
          <a:lstStyle/>
          <a:p>
            <a:r>
              <a:rPr kumimoji="1" lang="ja-JP" altLang="en-US" sz="1050" dirty="0">
                <a:solidFill>
                  <a:schemeClr val="tx1">
                    <a:lumMod val="65000"/>
                    <a:lumOff val="35000"/>
                  </a:schemeClr>
                </a:solidFill>
                <a:latin typeface="BIZ UDPゴシック" panose="020B0400000000000000" pitchFamily="50" charset="-128"/>
                <a:ea typeface="BIZ UDPゴシック" panose="020B0400000000000000" pitchFamily="50" charset="-128"/>
              </a:rPr>
              <a:t>健保組合</a:t>
            </a:r>
          </a:p>
        </p:txBody>
      </p:sp>
      <p:grpSp>
        <p:nvGrpSpPr>
          <p:cNvPr id="287" name="グループ化 286">
            <a:extLst>
              <a:ext uri="{FF2B5EF4-FFF2-40B4-BE49-F238E27FC236}">
                <a16:creationId xmlns:a16="http://schemas.microsoft.com/office/drawing/2014/main" id="{8B1778D9-28A6-4AE3-A791-C538665C4A56}"/>
              </a:ext>
            </a:extLst>
          </p:cNvPr>
          <p:cNvGrpSpPr/>
          <p:nvPr/>
        </p:nvGrpSpPr>
        <p:grpSpPr>
          <a:xfrm>
            <a:off x="255619" y="3551158"/>
            <a:ext cx="7020005" cy="869466"/>
            <a:chOff x="255619" y="994683"/>
            <a:chExt cx="7020005" cy="869466"/>
          </a:xfrm>
        </p:grpSpPr>
        <p:sp>
          <p:nvSpPr>
            <p:cNvPr id="288" name="フローチャート: 組合せ 287">
              <a:extLst>
                <a:ext uri="{FF2B5EF4-FFF2-40B4-BE49-F238E27FC236}">
                  <a16:creationId xmlns:a16="http://schemas.microsoft.com/office/drawing/2014/main" id="{6783B351-E9B9-42A6-A51D-21FA0C92AA70}"/>
                </a:ext>
              </a:extLst>
            </p:cNvPr>
            <p:cNvSpPr/>
            <p:nvPr/>
          </p:nvSpPr>
          <p:spPr>
            <a:xfrm>
              <a:off x="907879" y="1397206"/>
              <a:ext cx="446059" cy="466943"/>
            </a:xfrm>
            <a:prstGeom prst="flowChartMerge">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89" name="グループ化 288">
              <a:extLst>
                <a:ext uri="{FF2B5EF4-FFF2-40B4-BE49-F238E27FC236}">
                  <a16:creationId xmlns:a16="http://schemas.microsoft.com/office/drawing/2014/main" id="{8C5A1E76-C241-4089-80DB-BB51013B0010}"/>
                </a:ext>
              </a:extLst>
            </p:cNvPr>
            <p:cNvGrpSpPr/>
            <p:nvPr/>
          </p:nvGrpSpPr>
          <p:grpSpPr>
            <a:xfrm>
              <a:off x="255619" y="994683"/>
              <a:ext cx="7020005" cy="578268"/>
              <a:chOff x="255619" y="994683"/>
              <a:chExt cx="7020005" cy="578268"/>
            </a:xfrm>
          </p:grpSpPr>
          <p:sp>
            <p:nvSpPr>
              <p:cNvPr id="290" name="四角形: 角を丸くする 289">
                <a:extLst>
                  <a:ext uri="{FF2B5EF4-FFF2-40B4-BE49-F238E27FC236}">
                    <a16:creationId xmlns:a16="http://schemas.microsoft.com/office/drawing/2014/main" id="{835129E2-3DA1-4CC8-A688-530D50538545}"/>
                  </a:ext>
                </a:extLst>
              </p:cNvPr>
              <p:cNvSpPr/>
              <p:nvPr/>
            </p:nvSpPr>
            <p:spPr>
              <a:xfrm>
                <a:off x="255619" y="994683"/>
                <a:ext cx="6981906" cy="578268"/>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1" name="テキスト ボックス 290">
                <a:extLst>
                  <a:ext uri="{FF2B5EF4-FFF2-40B4-BE49-F238E27FC236}">
                    <a16:creationId xmlns:a16="http://schemas.microsoft.com/office/drawing/2014/main" id="{3B6E3CC7-E946-46C6-B19D-46FBA1CB0B22}"/>
                  </a:ext>
                </a:extLst>
              </p:cNvPr>
              <p:cNvSpPr txBox="1"/>
              <p:nvPr/>
            </p:nvSpPr>
            <p:spPr>
              <a:xfrm>
                <a:off x="357218" y="1013438"/>
                <a:ext cx="6918406" cy="516277"/>
              </a:xfrm>
              <a:prstGeom prst="rect">
                <a:avLst/>
              </a:prstGeom>
              <a:noFill/>
            </p:spPr>
            <p:txBody>
              <a:bodyPr wrap="square" tIns="72000" bIns="72000" rtlCol="0">
                <a:spAutoFit/>
              </a:bodyPr>
              <a:lstStyle/>
              <a:p>
                <a:pPr>
                  <a:lnSpc>
                    <a:spcPts val="1300"/>
                  </a:lnSpc>
                </a:pPr>
                <a:r>
                  <a:rPr kumimoji="1" lang="ja-JP" altLang="en-US"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医療機関が患者の資格記録を確認するためには、事業所から届書</a:t>
                </a:r>
                <a:r>
                  <a:rPr kumimoji="1" lang="en-US" altLang="ja-JP" sz="8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 </a:t>
                </a:r>
                <a:r>
                  <a:rPr kumimoji="1" lang="ja-JP" altLang="en-US"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を受けた健保組合が、医療保険の資格記録をオンライン資格</a:t>
                </a:r>
                <a:endParaRPr kumimoji="1" lang="en-US" altLang="ja-JP"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endParaRPr kumimoji="1" lang="en-US" altLang="ja-JP" sz="40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確認等システムへ登録する必要があります。</a:t>
                </a:r>
                <a:endParaRPr kumimoji="1" lang="en-US" altLang="ja-JP"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grpSp>
      </p:grpSp>
      <p:sp>
        <p:nvSpPr>
          <p:cNvPr id="18" name="正方形/長方形 17">
            <a:extLst>
              <a:ext uri="{FF2B5EF4-FFF2-40B4-BE49-F238E27FC236}">
                <a16:creationId xmlns:a16="http://schemas.microsoft.com/office/drawing/2014/main" id="{65720CE2-1004-4ED7-957D-52BB2825B7C9}"/>
              </a:ext>
            </a:extLst>
          </p:cNvPr>
          <p:cNvSpPr/>
          <p:nvPr/>
        </p:nvSpPr>
        <p:spPr>
          <a:xfrm>
            <a:off x="459493" y="676489"/>
            <a:ext cx="6997428" cy="338554"/>
          </a:xfrm>
          <a:prstGeom prst="rect">
            <a:avLst/>
          </a:prstGeom>
          <a:noFill/>
        </p:spPr>
        <p:txBody>
          <a:bodyPr wrap="none" lIns="91440" tIns="45720" rIns="91440" bIns="45720">
            <a:spAutoFit/>
          </a:bodyPr>
          <a:lstStyle/>
          <a:p>
            <a:pPr algn="ctr"/>
            <a:r>
              <a:rPr lang="ja-JP" altLang="en-US" sz="160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rPr>
              <a:t>マイナンバーカードで受診するためには、</a:t>
            </a:r>
            <a:r>
              <a:rPr lang="ja-JP" altLang="en-US" sz="1600" b="0" cap="none" spc="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rPr>
              <a:t>事前に資格記録の登録が必要です。</a:t>
            </a:r>
          </a:p>
        </p:txBody>
      </p:sp>
      <p:sp>
        <p:nvSpPr>
          <p:cNvPr id="293" name="テキスト ボックス 292">
            <a:extLst>
              <a:ext uri="{FF2B5EF4-FFF2-40B4-BE49-F238E27FC236}">
                <a16:creationId xmlns:a16="http://schemas.microsoft.com/office/drawing/2014/main" id="{D767D001-962B-4707-B993-7021D2D5692A}"/>
              </a:ext>
            </a:extLst>
          </p:cNvPr>
          <p:cNvSpPr txBox="1"/>
          <p:nvPr/>
        </p:nvSpPr>
        <p:spPr>
          <a:xfrm>
            <a:off x="3002121" y="3252905"/>
            <a:ext cx="4316621" cy="230319"/>
          </a:xfrm>
          <a:prstGeom prst="rect">
            <a:avLst/>
          </a:prstGeom>
          <a:noFill/>
        </p:spPr>
        <p:txBody>
          <a:bodyPr wrap="square" rtlCol="0">
            <a:spAutoFit/>
          </a:bodyPr>
          <a:lstStyle/>
          <a:p>
            <a:pPr>
              <a:lnSpc>
                <a:spcPts val="1300"/>
              </a:lnSpc>
            </a:pPr>
            <a:r>
              <a:rPr kumimoji="1" lang="en-US" altLang="ja-JP" sz="70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70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オンライン資格確認等システムとは、国民の資格記録を収録するためのシステムのことをいいます。</a:t>
            </a:r>
            <a:endParaRPr kumimoji="1" lang="en-US" altLang="ja-JP" sz="70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20" name="正方形/長方形 19">
            <a:extLst>
              <a:ext uri="{FF2B5EF4-FFF2-40B4-BE49-F238E27FC236}">
                <a16:creationId xmlns:a16="http://schemas.microsoft.com/office/drawing/2014/main" id="{B89A9186-A907-433A-AF27-673851BA5A47}"/>
              </a:ext>
            </a:extLst>
          </p:cNvPr>
          <p:cNvSpPr/>
          <p:nvPr/>
        </p:nvSpPr>
        <p:spPr>
          <a:xfrm>
            <a:off x="2767442" y="4139930"/>
            <a:ext cx="4671003" cy="200055"/>
          </a:xfrm>
          <a:prstGeom prst="rect">
            <a:avLst/>
          </a:prstGeom>
        </p:spPr>
        <p:txBody>
          <a:bodyPr wrap="square">
            <a:spAutoFit/>
          </a:bodyPr>
          <a:lstStyle/>
          <a:p>
            <a:r>
              <a:rPr kumimoji="1" lang="ja-JP" altLang="en-US" sz="700" kern="1000" dirty="0">
                <a:solidFill>
                  <a:srgbClr val="FF3300"/>
                </a:solidFill>
                <a:latin typeface="BIZ UDPゴシック" panose="020B0400000000000000" pitchFamily="50" charset="-128"/>
                <a:ea typeface="BIZ UDPゴシック" panose="020B0400000000000000" pitchFamily="50" charset="-128"/>
              </a:rPr>
              <a:t> </a:t>
            </a:r>
            <a:r>
              <a:rPr kumimoji="1" lang="en-US" altLang="ja-JP" sz="7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7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届書とは、入社時や扶養家族を追加するときに届出する資格取得届、被扶養者届のことをいいます。（以下同様）</a:t>
            </a:r>
            <a:endParaRPr lang="ja-JP" altLang="en-US" sz="700" dirty="0"/>
          </a:p>
        </p:txBody>
      </p:sp>
      <p:sp>
        <p:nvSpPr>
          <p:cNvPr id="299" name="正方形/長方形 298">
            <a:extLst>
              <a:ext uri="{FF2B5EF4-FFF2-40B4-BE49-F238E27FC236}">
                <a16:creationId xmlns:a16="http://schemas.microsoft.com/office/drawing/2014/main" id="{B6488F5C-2E1D-49AA-9F26-FB487100990A}"/>
              </a:ext>
            </a:extLst>
          </p:cNvPr>
          <p:cNvSpPr/>
          <p:nvPr/>
        </p:nvSpPr>
        <p:spPr>
          <a:xfrm>
            <a:off x="835199" y="6539827"/>
            <a:ext cx="6308137" cy="338554"/>
          </a:xfrm>
          <a:prstGeom prst="rect">
            <a:avLst/>
          </a:prstGeom>
          <a:noFill/>
        </p:spPr>
        <p:txBody>
          <a:bodyPr wrap="none" lIns="91440" tIns="45720" rIns="91440" bIns="45720">
            <a:spAutoFit/>
          </a:bodyPr>
          <a:lstStyle/>
          <a:p>
            <a:pPr algn="ctr"/>
            <a:r>
              <a:rPr lang="ja-JP" altLang="en-US" sz="160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rPr>
              <a:t>事業所の届出と健保組合の登録は、法令で期限が定められています</a:t>
            </a:r>
            <a:r>
              <a:rPr lang="ja-JP" altLang="en-US" sz="1600" b="0" cap="none" spc="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rPr>
              <a:t>。</a:t>
            </a:r>
          </a:p>
        </p:txBody>
      </p:sp>
      <p:pic>
        <p:nvPicPr>
          <p:cNvPr id="300" name="図 299">
            <a:extLst>
              <a:ext uri="{FF2B5EF4-FFF2-40B4-BE49-F238E27FC236}">
                <a16:creationId xmlns:a16="http://schemas.microsoft.com/office/drawing/2014/main" id="{8BD9CCD3-D8A3-4F50-BFA4-F18F29F02DD3}"/>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1045" b="96516" l="5237" r="95262">
                        <a14:foregroundMark x1="59850" y1="22300" x2="46135" y2="28920"/>
                        <a14:foregroundMark x1="46135" y1="28920" x2="49626" y2="48084"/>
                        <a14:foregroundMark x1="49626" y1="48084" x2="55611" y2="45296"/>
                        <a14:foregroundMark x1="52868" y1="14634" x2="46633" y2="3833"/>
                        <a14:foregroundMark x1="56858" y1="42160" x2="54115" y2="56098"/>
                        <a14:foregroundMark x1="38653" y1="31707" x2="45137" y2="48780"/>
                        <a14:foregroundMark x1="45137" y1="48780" x2="49626" y2="52962"/>
                        <a14:foregroundMark x1="45137" y1="77352" x2="39651" y2="92334"/>
                        <a14:foregroundMark x1="53367" y1="74564" x2="67581" y2="89547"/>
                        <a14:foregroundMark x1="50125" y1="59930" x2="48130" y2="83275"/>
                        <a14:foregroundMark x1="35910" y1="77700" x2="42394" y2="96516"/>
                        <a14:foregroundMark x1="42394" y1="96516" x2="48878" y2="91986"/>
                        <a14:foregroundMark x1="50125" y1="72474" x2="51122" y2="85714"/>
                        <a14:foregroundMark x1="45885" y1="70035" x2="50125" y2="91289"/>
                        <a14:foregroundMark x1="55611" y1="69686" x2="54613" y2="91289"/>
                        <a14:foregroundMark x1="54613" y1="91289" x2="53616" y2="95122"/>
                        <a14:foregroundMark x1="59850" y1="25436" x2="60100" y2="43206"/>
                        <a14:foregroundMark x1="60100" y1="43206" x2="58853" y2="43206"/>
                        <a14:foregroundMark x1="37406" y1="31010" x2="42145" y2="48780"/>
                        <a14:foregroundMark x1="42145" y1="48780" x2="50623" y2="56446"/>
                        <a14:foregroundMark x1="5486" y1="60976" x2="10973" y2="68293"/>
                        <a14:foregroundMark x1="12968" y1="67944" x2="18703" y2="81185"/>
                        <a14:foregroundMark x1="95262" y1="61324" x2="84289" y2="74216"/>
                        <a14:foregroundMark x1="82544" y1="85017" x2="78803" y2="96864"/>
                        <a14:foregroundMark x1="59850" y1="83972" x2="61097" y2="86411"/>
                        <a14:foregroundMark x1="18454" y1="83972" x2="20698" y2="96167"/>
                        <a14:foregroundMark x1="50374" y1="1742" x2="50374" y2="1742"/>
                        <a14:foregroundMark x1="50873" y1="1045" x2="50873" y2="1045"/>
                        <a14:foregroundMark x1="49377" y1="1045" x2="49377" y2="1045"/>
                      </a14:backgroundRemoval>
                    </a14:imgEffect>
                  </a14:imgLayer>
                </a14:imgProps>
              </a:ext>
            </a:extLst>
          </a:blip>
          <a:stretch>
            <a:fillRect/>
          </a:stretch>
        </p:blipFill>
        <p:spPr>
          <a:xfrm>
            <a:off x="670888" y="4506975"/>
            <a:ext cx="1134437" cy="811929"/>
          </a:xfrm>
          <a:prstGeom prst="rect">
            <a:avLst/>
          </a:prstGeom>
        </p:spPr>
      </p:pic>
      <p:pic>
        <p:nvPicPr>
          <p:cNvPr id="301" name="Picture 2" descr="書類 アイコン フリー に対する画像結果">
            <a:extLst>
              <a:ext uri="{FF2B5EF4-FFF2-40B4-BE49-F238E27FC236}">
                <a16:creationId xmlns:a16="http://schemas.microsoft.com/office/drawing/2014/main" id="{2F39C698-691C-4E2C-9876-CC4A7B4FE018}"/>
              </a:ext>
            </a:extLst>
          </p:cNvPr>
          <p:cNvPicPr>
            <a:picLocks noChangeAspect="1" noChangeArrowheads="1"/>
          </p:cNvPicPr>
          <p:nvPr/>
        </p:nvPicPr>
        <p:blipFill>
          <a:blip r:embed="rId7">
            <a:extLst>
              <a:ext uri="{BEBA8EAE-BF5A-486C-A8C5-ECC9F3942E4B}">
                <a14:imgProps xmlns:a14="http://schemas.microsoft.com/office/drawing/2010/main">
                  <a14:imgLayer r:embed="rId8">
                    <a14:imgEffect>
                      <a14:backgroundRemoval t="6436" b="93069" l="9901" r="89604">
                        <a14:foregroundMark x1="29208" y1="7921" x2="54950" y2="6436"/>
                        <a14:foregroundMark x1="54950" y1="6436" x2="71287" y2="7426"/>
                        <a14:foregroundMark x1="81683" y1="13861" x2="73267" y2="90594"/>
                        <a14:foregroundMark x1="73267" y1="90594" x2="25743" y2="89109"/>
                        <a14:foregroundMark x1="25743" y1="93069" x2="78713" y2="93069"/>
                      </a14:backgroundRemoval>
                    </a14:imgEffect>
                  </a14:imgLayer>
                </a14:imgProps>
              </a:ext>
              <a:ext uri="{28A0092B-C50C-407E-A947-70E740481C1C}">
                <a14:useLocalDpi xmlns:a14="http://schemas.microsoft.com/office/drawing/2010/main" val="0"/>
              </a:ext>
            </a:extLst>
          </a:blip>
          <a:srcRect/>
          <a:stretch>
            <a:fillRect/>
          </a:stretch>
        </p:blipFill>
        <p:spPr bwMode="auto">
          <a:xfrm>
            <a:off x="496605" y="4678469"/>
            <a:ext cx="462167" cy="462167"/>
          </a:xfrm>
          <a:prstGeom prst="rect">
            <a:avLst/>
          </a:prstGeom>
          <a:noFill/>
          <a:extLst>
            <a:ext uri="{909E8E84-426E-40DD-AFC4-6F175D3DCCD1}">
              <a14:hiddenFill xmlns:a14="http://schemas.microsoft.com/office/drawing/2010/main">
                <a:solidFill>
                  <a:srgbClr val="FFFFFF"/>
                </a:solidFill>
              </a14:hiddenFill>
            </a:ext>
          </a:extLst>
        </p:spPr>
      </p:pic>
      <p:sp>
        <p:nvSpPr>
          <p:cNvPr id="302" name="四角形: 角を丸くする 301">
            <a:extLst>
              <a:ext uri="{FF2B5EF4-FFF2-40B4-BE49-F238E27FC236}">
                <a16:creationId xmlns:a16="http://schemas.microsoft.com/office/drawing/2014/main" id="{5C4448C2-9F84-496F-BE86-6AF1A0C7279C}"/>
              </a:ext>
            </a:extLst>
          </p:cNvPr>
          <p:cNvSpPr/>
          <p:nvPr/>
        </p:nvSpPr>
        <p:spPr>
          <a:xfrm>
            <a:off x="258273" y="7063650"/>
            <a:ext cx="6999820" cy="2453430"/>
          </a:xfrm>
          <a:prstGeom prst="roundRect">
            <a:avLst>
              <a:gd name="adj" fmla="val 9089"/>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929" name="テキスト ボックス 928">
            <a:extLst>
              <a:ext uri="{FF2B5EF4-FFF2-40B4-BE49-F238E27FC236}">
                <a16:creationId xmlns:a16="http://schemas.microsoft.com/office/drawing/2014/main" id="{75DEDFBB-4017-4074-8A12-877B9A0CF93B}"/>
              </a:ext>
            </a:extLst>
          </p:cNvPr>
          <p:cNvSpPr txBox="1"/>
          <p:nvPr/>
        </p:nvSpPr>
        <p:spPr>
          <a:xfrm>
            <a:off x="571499" y="7137176"/>
            <a:ext cx="6488312" cy="1068498"/>
          </a:xfrm>
          <a:prstGeom prst="rect">
            <a:avLst/>
          </a:prstGeom>
          <a:noFill/>
        </p:spPr>
        <p:txBody>
          <a:bodyPr wrap="square" rtlCol="0">
            <a:spAutoFit/>
          </a:bodyPr>
          <a:lstStyle/>
          <a:p>
            <a:pPr>
              <a:lnSpc>
                <a:spcPts val="1300"/>
              </a:lnSpc>
            </a:pPr>
            <a:r>
              <a:rPr kumimoji="1" lang="ja-JP" altLang="en-US" sz="950" kern="1000" dirty="0">
                <a:solidFill>
                  <a:srgbClr val="FF3300"/>
                </a:solidFill>
                <a:latin typeface="BIZ UDPゴシック" panose="020B0400000000000000" pitchFamily="50" charset="-128"/>
                <a:ea typeface="BIZ UDPゴシック" panose="020B0400000000000000" pitchFamily="50" charset="-128"/>
              </a:rPr>
              <a:t>事業所からの届書は、</a:t>
            </a:r>
            <a:r>
              <a:rPr kumimoji="1" lang="ja-JP" altLang="en-US"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加入者が資格取得するとき （ 事業所に入社するとき、扶養家族を追加するときなど ）に必要となり、</a:t>
            </a:r>
            <a:endParaRPr kumimoji="1" lang="en-US" altLang="ja-JP"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法令により、事実があった日　（例えば入社日）　から５日以内に健保組合に届出することが求められています。</a:t>
            </a:r>
            <a:endParaRPr kumimoji="1" lang="en-US" altLang="ja-JP"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950" kern="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なお、事業所から</a:t>
            </a:r>
            <a:r>
              <a:rPr kumimoji="1" lang="ja-JP" altLang="en-US" sz="950" kern="1000" spc="-30" dirty="0">
                <a:solidFill>
                  <a:srgbClr val="FF3300"/>
                </a:solidFill>
                <a:latin typeface="BIZ UDPゴシック" panose="020B0400000000000000" pitchFamily="50" charset="-128"/>
                <a:ea typeface="BIZ UDPゴシック" panose="020B0400000000000000" pitchFamily="50" charset="-128"/>
              </a:rPr>
              <a:t>届書を受けた健保組合も</a:t>
            </a:r>
            <a:r>
              <a:rPr kumimoji="1" lang="ja-JP" altLang="en-US" sz="95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a:t>
            </a:r>
            <a:endParaRPr kumimoji="1" lang="en-US" altLang="ja-JP" sz="95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kern="1000" spc="-30" dirty="0">
                <a:solidFill>
                  <a:schemeClr val="tx1">
                    <a:lumMod val="65000"/>
                    <a:lumOff val="35000"/>
                  </a:schemeClr>
                </a:solidFill>
                <a:latin typeface="BIZ UDPゴシック" panose="020B0400000000000000" pitchFamily="50" charset="-128"/>
                <a:ea typeface="BIZ UDPゴシック" panose="020B0400000000000000" pitchFamily="50" charset="-128"/>
              </a:rPr>
              <a:t>法令により、届書を受けた日から５日以内にオンライン資格確認等システムに資格記録を登録することが求められています。</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marR="0" rtl="0">
              <a:lnSpc>
                <a:spcPts val="1300"/>
              </a:lnSpc>
            </a:pP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718" name="四角形: 角を丸くする 717">
            <a:extLst>
              <a:ext uri="{FF2B5EF4-FFF2-40B4-BE49-F238E27FC236}">
                <a16:creationId xmlns:a16="http://schemas.microsoft.com/office/drawing/2014/main" id="{217CB9A3-5369-42DF-B1AB-8B0A1CA1966D}"/>
              </a:ext>
            </a:extLst>
          </p:cNvPr>
          <p:cNvSpPr/>
          <p:nvPr/>
        </p:nvSpPr>
        <p:spPr>
          <a:xfrm>
            <a:off x="627588" y="8158240"/>
            <a:ext cx="6330624" cy="1188011"/>
          </a:xfrm>
          <a:prstGeom prst="roundRect">
            <a:avLst>
              <a:gd name="adj" fmla="val 14108"/>
            </a:avLst>
          </a:prstGeom>
          <a:solidFill>
            <a:schemeClr val="accent5">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719" name="グループ化 718">
            <a:extLst>
              <a:ext uri="{FF2B5EF4-FFF2-40B4-BE49-F238E27FC236}">
                <a16:creationId xmlns:a16="http://schemas.microsoft.com/office/drawing/2014/main" id="{569D27F6-C61C-43F8-806C-5A47EB3E646B}"/>
              </a:ext>
            </a:extLst>
          </p:cNvPr>
          <p:cNvGrpSpPr/>
          <p:nvPr/>
        </p:nvGrpSpPr>
        <p:grpSpPr>
          <a:xfrm>
            <a:off x="789431" y="8470759"/>
            <a:ext cx="875952" cy="784231"/>
            <a:chOff x="711420" y="6495975"/>
            <a:chExt cx="875952" cy="784231"/>
          </a:xfrm>
        </p:grpSpPr>
        <p:sp>
          <p:nvSpPr>
            <p:cNvPr id="720" name="フリーフォーム: 図形 719">
              <a:extLst>
                <a:ext uri="{FF2B5EF4-FFF2-40B4-BE49-F238E27FC236}">
                  <a16:creationId xmlns:a16="http://schemas.microsoft.com/office/drawing/2014/main" id="{74B274EF-6D11-4A33-9EB3-599BCF89C5C5}"/>
                </a:ext>
              </a:extLst>
            </p:cNvPr>
            <p:cNvSpPr/>
            <p:nvPr/>
          </p:nvSpPr>
          <p:spPr>
            <a:xfrm>
              <a:off x="940990" y="6495975"/>
              <a:ext cx="416812" cy="509258"/>
            </a:xfrm>
            <a:custGeom>
              <a:avLst/>
              <a:gdLst>
                <a:gd name="connsiteX0" fmla="*/ 107936 w 306720"/>
                <a:gd name="connsiteY0" fmla="*/ 308966 h 447301"/>
                <a:gd name="connsiteX1" fmla="*/ 65890 w 306720"/>
                <a:gd name="connsiteY1" fmla="*/ 308966 h 447301"/>
                <a:gd name="connsiteX2" fmla="*/ 65890 w 306720"/>
                <a:gd name="connsiteY2" fmla="*/ 274716 h 447301"/>
                <a:gd name="connsiteX3" fmla="*/ 107936 w 306720"/>
                <a:gd name="connsiteY3" fmla="*/ 274716 h 447301"/>
                <a:gd name="connsiteX4" fmla="*/ 107936 w 306720"/>
                <a:gd name="connsiteY4" fmla="*/ 308966 h 447301"/>
                <a:gd name="connsiteX5" fmla="*/ 107936 w 306720"/>
                <a:gd name="connsiteY5" fmla="*/ 238548 h 447301"/>
                <a:gd name="connsiteX6" fmla="*/ 65890 w 306720"/>
                <a:gd name="connsiteY6" fmla="*/ 238548 h 447301"/>
                <a:gd name="connsiteX7" fmla="*/ 65890 w 306720"/>
                <a:gd name="connsiteY7" fmla="*/ 204298 h 447301"/>
                <a:gd name="connsiteX8" fmla="*/ 107936 w 306720"/>
                <a:gd name="connsiteY8" fmla="*/ 204298 h 447301"/>
                <a:gd name="connsiteX9" fmla="*/ 107936 w 306720"/>
                <a:gd name="connsiteY9" fmla="*/ 238548 h 447301"/>
                <a:gd name="connsiteX10" fmla="*/ 107936 w 306720"/>
                <a:gd name="connsiteY10" fmla="*/ 168258 h 447301"/>
                <a:gd name="connsiteX11" fmla="*/ 65890 w 306720"/>
                <a:gd name="connsiteY11" fmla="*/ 168258 h 447301"/>
                <a:gd name="connsiteX12" fmla="*/ 65890 w 306720"/>
                <a:gd name="connsiteY12" fmla="*/ 134135 h 447301"/>
                <a:gd name="connsiteX13" fmla="*/ 107936 w 306720"/>
                <a:gd name="connsiteY13" fmla="*/ 134135 h 447301"/>
                <a:gd name="connsiteX14" fmla="*/ 107936 w 306720"/>
                <a:gd name="connsiteY14" fmla="*/ 168258 h 447301"/>
                <a:gd name="connsiteX15" fmla="*/ 107936 w 306720"/>
                <a:gd name="connsiteY15" fmla="*/ 64356 h 447301"/>
                <a:gd name="connsiteX16" fmla="*/ 107936 w 306720"/>
                <a:gd name="connsiteY16" fmla="*/ 97840 h 447301"/>
                <a:gd name="connsiteX17" fmla="*/ 65890 w 306720"/>
                <a:gd name="connsiteY17" fmla="*/ 97840 h 447301"/>
                <a:gd name="connsiteX18" fmla="*/ 65890 w 306720"/>
                <a:gd name="connsiteY18" fmla="*/ 64356 h 447301"/>
                <a:gd name="connsiteX19" fmla="*/ 107936 w 306720"/>
                <a:gd name="connsiteY19" fmla="*/ 64356 h 447301"/>
                <a:gd name="connsiteX20" fmla="*/ 135925 w 306720"/>
                <a:gd name="connsiteY20" fmla="*/ 274716 h 447301"/>
                <a:gd name="connsiteX21" fmla="*/ 177971 w 306720"/>
                <a:gd name="connsiteY21" fmla="*/ 274716 h 447301"/>
                <a:gd name="connsiteX22" fmla="*/ 177971 w 306720"/>
                <a:gd name="connsiteY22" fmla="*/ 308966 h 447301"/>
                <a:gd name="connsiteX23" fmla="*/ 135925 w 306720"/>
                <a:gd name="connsiteY23" fmla="*/ 308966 h 447301"/>
                <a:gd name="connsiteX24" fmla="*/ 135925 w 306720"/>
                <a:gd name="connsiteY24" fmla="*/ 274716 h 447301"/>
                <a:gd name="connsiteX25" fmla="*/ 135925 w 306720"/>
                <a:gd name="connsiteY25" fmla="*/ 204426 h 447301"/>
                <a:gd name="connsiteX26" fmla="*/ 177971 w 306720"/>
                <a:gd name="connsiteY26" fmla="*/ 204426 h 447301"/>
                <a:gd name="connsiteX27" fmla="*/ 177971 w 306720"/>
                <a:gd name="connsiteY27" fmla="*/ 238676 h 447301"/>
                <a:gd name="connsiteX28" fmla="*/ 135925 w 306720"/>
                <a:gd name="connsiteY28" fmla="*/ 238676 h 447301"/>
                <a:gd name="connsiteX29" fmla="*/ 135925 w 306720"/>
                <a:gd name="connsiteY29" fmla="*/ 204426 h 447301"/>
                <a:gd name="connsiteX30" fmla="*/ 135925 w 306720"/>
                <a:gd name="connsiteY30" fmla="*/ 134135 h 447301"/>
                <a:gd name="connsiteX31" fmla="*/ 177971 w 306720"/>
                <a:gd name="connsiteY31" fmla="*/ 134135 h 447301"/>
                <a:gd name="connsiteX32" fmla="*/ 177971 w 306720"/>
                <a:gd name="connsiteY32" fmla="*/ 168258 h 447301"/>
                <a:gd name="connsiteX33" fmla="*/ 135925 w 306720"/>
                <a:gd name="connsiteY33" fmla="*/ 168258 h 447301"/>
                <a:gd name="connsiteX34" fmla="*/ 135925 w 306720"/>
                <a:gd name="connsiteY34" fmla="*/ 134135 h 447301"/>
                <a:gd name="connsiteX35" fmla="*/ 177971 w 306720"/>
                <a:gd name="connsiteY35" fmla="*/ 64484 h 447301"/>
                <a:gd name="connsiteX36" fmla="*/ 177971 w 306720"/>
                <a:gd name="connsiteY36" fmla="*/ 97968 h 447301"/>
                <a:gd name="connsiteX37" fmla="*/ 135925 w 306720"/>
                <a:gd name="connsiteY37" fmla="*/ 97968 h 447301"/>
                <a:gd name="connsiteX38" fmla="*/ 135925 w 306720"/>
                <a:gd name="connsiteY38" fmla="*/ 64484 h 447301"/>
                <a:gd name="connsiteX39" fmla="*/ 177971 w 306720"/>
                <a:gd name="connsiteY39" fmla="*/ 64484 h 447301"/>
                <a:gd name="connsiteX40" fmla="*/ 247878 w 306720"/>
                <a:gd name="connsiteY40" fmla="*/ 309094 h 447301"/>
                <a:gd name="connsiteX41" fmla="*/ 205959 w 306720"/>
                <a:gd name="connsiteY41" fmla="*/ 309094 h 447301"/>
                <a:gd name="connsiteX42" fmla="*/ 205959 w 306720"/>
                <a:gd name="connsiteY42" fmla="*/ 274844 h 447301"/>
                <a:gd name="connsiteX43" fmla="*/ 247878 w 306720"/>
                <a:gd name="connsiteY43" fmla="*/ 274844 h 447301"/>
                <a:gd name="connsiteX44" fmla="*/ 247878 w 306720"/>
                <a:gd name="connsiteY44" fmla="*/ 309094 h 447301"/>
                <a:gd name="connsiteX45" fmla="*/ 247878 w 306720"/>
                <a:gd name="connsiteY45" fmla="*/ 238676 h 447301"/>
                <a:gd name="connsiteX46" fmla="*/ 205959 w 306720"/>
                <a:gd name="connsiteY46" fmla="*/ 238676 h 447301"/>
                <a:gd name="connsiteX47" fmla="*/ 205959 w 306720"/>
                <a:gd name="connsiteY47" fmla="*/ 204426 h 447301"/>
                <a:gd name="connsiteX48" fmla="*/ 247878 w 306720"/>
                <a:gd name="connsiteY48" fmla="*/ 204426 h 447301"/>
                <a:gd name="connsiteX49" fmla="*/ 247878 w 306720"/>
                <a:gd name="connsiteY49" fmla="*/ 238676 h 447301"/>
                <a:gd name="connsiteX50" fmla="*/ 247878 w 306720"/>
                <a:gd name="connsiteY50" fmla="*/ 168386 h 447301"/>
                <a:gd name="connsiteX51" fmla="*/ 205959 w 306720"/>
                <a:gd name="connsiteY51" fmla="*/ 168386 h 447301"/>
                <a:gd name="connsiteX52" fmla="*/ 205959 w 306720"/>
                <a:gd name="connsiteY52" fmla="*/ 134263 h 447301"/>
                <a:gd name="connsiteX53" fmla="*/ 247878 w 306720"/>
                <a:gd name="connsiteY53" fmla="*/ 134263 h 447301"/>
                <a:gd name="connsiteX54" fmla="*/ 247878 w 306720"/>
                <a:gd name="connsiteY54" fmla="*/ 168386 h 447301"/>
                <a:gd name="connsiteX55" fmla="*/ 247878 w 306720"/>
                <a:gd name="connsiteY55" fmla="*/ 64484 h 447301"/>
                <a:gd name="connsiteX56" fmla="*/ 247878 w 306720"/>
                <a:gd name="connsiteY56" fmla="*/ 97968 h 447301"/>
                <a:gd name="connsiteX57" fmla="*/ 205959 w 306720"/>
                <a:gd name="connsiteY57" fmla="*/ 97968 h 447301"/>
                <a:gd name="connsiteX58" fmla="*/ 205959 w 306720"/>
                <a:gd name="connsiteY58" fmla="*/ 64484 h 447301"/>
                <a:gd name="connsiteX59" fmla="*/ 247878 w 306720"/>
                <a:gd name="connsiteY59" fmla="*/ 64484 h 447301"/>
                <a:gd name="connsiteX60" fmla="*/ 292991 w 306720"/>
                <a:gd name="connsiteY60" fmla="*/ 12853 h 447301"/>
                <a:gd name="connsiteX61" fmla="*/ 24355 w 306720"/>
                <a:gd name="connsiteY61" fmla="*/ 12853 h 447301"/>
                <a:gd name="connsiteX62" fmla="*/ 12853 w 306720"/>
                <a:gd name="connsiteY62" fmla="*/ 24355 h 447301"/>
                <a:gd name="connsiteX63" fmla="*/ 12853 w 306720"/>
                <a:gd name="connsiteY63" fmla="*/ 438428 h 447301"/>
                <a:gd name="connsiteX64" fmla="*/ 12853 w 306720"/>
                <a:gd name="connsiteY64" fmla="*/ 438428 h 447301"/>
                <a:gd name="connsiteX65" fmla="*/ 12853 w 306720"/>
                <a:gd name="connsiteY65" fmla="*/ 438684 h 447301"/>
                <a:gd name="connsiteX66" fmla="*/ 124295 w 306720"/>
                <a:gd name="connsiteY66" fmla="*/ 438684 h 447301"/>
                <a:gd name="connsiteX67" fmla="*/ 124295 w 306720"/>
                <a:gd name="connsiteY67" fmla="*/ 360342 h 447301"/>
                <a:gd name="connsiteX68" fmla="*/ 193179 w 306720"/>
                <a:gd name="connsiteY68" fmla="*/ 360342 h 447301"/>
                <a:gd name="connsiteX69" fmla="*/ 193179 w 306720"/>
                <a:gd name="connsiteY69" fmla="*/ 438684 h 447301"/>
                <a:gd name="connsiteX70" fmla="*/ 304493 w 306720"/>
                <a:gd name="connsiteY70" fmla="*/ 438684 h 447301"/>
                <a:gd name="connsiteX71" fmla="*/ 304493 w 306720"/>
                <a:gd name="connsiteY71" fmla="*/ 24355 h 447301"/>
                <a:gd name="connsiteX72" fmla="*/ 292991 w 306720"/>
                <a:gd name="connsiteY72" fmla="*/ 12853 h 44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306720" h="447301">
                  <a:moveTo>
                    <a:pt x="107936" y="308966"/>
                  </a:moveTo>
                  <a:lnTo>
                    <a:pt x="65890" y="308966"/>
                  </a:lnTo>
                  <a:lnTo>
                    <a:pt x="65890" y="274716"/>
                  </a:lnTo>
                  <a:lnTo>
                    <a:pt x="107936" y="274716"/>
                  </a:lnTo>
                  <a:lnTo>
                    <a:pt x="107936" y="308966"/>
                  </a:lnTo>
                  <a:close/>
                  <a:moveTo>
                    <a:pt x="107936" y="238548"/>
                  </a:moveTo>
                  <a:lnTo>
                    <a:pt x="65890" y="238548"/>
                  </a:lnTo>
                  <a:lnTo>
                    <a:pt x="65890" y="204298"/>
                  </a:lnTo>
                  <a:lnTo>
                    <a:pt x="107936" y="204298"/>
                  </a:lnTo>
                  <a:lnTo>
                    <a:pt x="107936" y="238548"/>
                  </a:lnTo>
                  <a:close/>
                  <a:moveTo>
                    <a:pt x="107936" y="168258"/>
                  </a:moveTo>
                  <a:lnTo>
                    <a:pt x="65890" y="168258"/>
                  </a:lnTo>
                  <a:lnTo>
                    <a:pt x="65890" y="134135"/>
                  </a:lnTo>
                  <a:lnTo>
                    <a:pt x="107936" y="134135"/>
                  </a:lnTo>
                  <a:lnTo>
                    <a:pt x="107936" y="168258"/>
                  </a:lnTo>
                  <a:close/>
                  <a:moveTo>
                    <a:pt x="107936" y="64356"/>
                  </a:moveTo>
                  <a:lnTo>
                    <a:pt x="107936" y="97840"/>
                  </a:lnTo>
                  <a:lnTo>
                    <a:pt x="65890" y="97840"/>
                  </a:lnTo>
                  <a:lnTo>
                    <a:pt x="65890" y="64356"/>
                  </a:lnTo>
                  <a:lnTo>
                    <a:pt x="107936" y="64356"/>
                  </a:lnTo>
                  <a:close/>
                  <a:moveTo>
                    <a:pt x="135925" y="274716"/>
                  </a:moveTo>
                  <a:lnTo>
                    <a:pt x="177971" y="274716"/>
                  </a:lnTo>
                  <a:lnTo>
                    <a:pt x="177971" y="308966"/>
                  </a:lnTo>
                  <a:lnTo>
                    <a:pt x="135925" y="308966"/>
                  </a:lnTo>
                  <a:lnTo>
                    <a:pt x="135925" y="274716"/>
                  </a:lnTo>
                  <a:close/>
                  <a:moveTo>
                    <a:pt x="135925" y="204426"/>
                  </a:moveTo>
                  <a:lnTo>
                    <a:pt x="177971" y="204426"/>
                  </a:lnTo>
                  <a:lnTo>
                    <a:pt x="177971" y="238676"/>
                  </a:lnTo>
                  <a:lnTo>
                    <a:pt x="135925" y="238676"/>
                  </a:lnTo>
                  <a:lnTo>
                    <a:pt x="135925" y="204426"/>
                  </a:lnTo>
                  <a:close/>
                  <a:moveTo>
                    <a:pt x="135925" y="134135"/>
                  </a:moveTo>
                  <a:lnTo>
                    <a:pt x="177971" y="134135"/>
                  </a:lnTo>
                  <a:lnTo>
                    <a:pt x="177971" y="168258"/>
                  </a:lnTo>
                  <a:lnTo>
                    <a:pt x="135925" y="168258"/>
                  </a:lnTo>
                  <a:lnTo>
                    <a:pt x="135925" y="134135"/>
                  </a:lnTo>
                  <a:close/>
                  <a:moveTo>
                    <a:pt x="177971" y="64484"/>
                  </a:moveTo>
                  <a:lnTo>
                    <a:pt x="177971" y="97968"/>
                  </a:lnTo>
                  <a:lnTo>
                    <a:pt x="135925" y="97968"/>
                  </a:lnTo>
                  <a:lnTo>
                    <a:pt x="135925" y="64484"/>
                  </a:lnTo>
                  <a:lnTo>
                    <a:pt x="177971" y="64484"/>
                  </a:lnTo>
                  <a:close/>
                  <a:moveTo>
                    <a:pt x="247878" y="309094"/>
                  </a:moveTo>
                  <a:lnTo>
                    <a:pt x="205959" y="309094"/>
                  </a:lnTo>
                  <a:lnTo>
                    <a:pt x="205959" y="274844"/>
                  </a:lnTo>
                  <a:lnTo>
                    <a:pt x="247878" y="274844"/>
                  </a:lnTo>
                  <a:lnTo>
                    <a:pt x="247878" y="309094"/>
                  </a:lnTo>
                  <a:close/>
                  <a:moveTo>
                    <a:pt x="247878" y="238676"/>
                  </a:moveTo>
                  <a:lnTo>
                    <a:pt x="205959" y="238676"/>
                  </a:lnTo>
                  <a:lnTo>
                    <a:pt x="205959" y="204426"/>
                  </a:lnTo>
                  <a:lnTo>
                    <a:pt x="247878" y="204426"/>
                  </a:lnTo>
                  <a:lnTo>
                    <a:pt x="247878" y="238676"/>
                  </a:lnTo>
                  <a:close/>
                  <a:moveTo>
                    <a:pt x="247878" y="168386"/>
                  </a:moveTo>
                  <a:lnTo>
                    <a:pt x="205959" y="168386"/>
                  </a:lnTo>
                  <a:lnTo>
                    <a:pt x="205959" y="134263"/>
                  </a:lnTo>
                  <a:lnTo>
                    <a:pt x="247878" y="134263"/>
                  </a:lnTo>
                  <a:lnTo>
                    <a:pt x="247878" y="168386"/>
                  </a:lnTo>
                  <a:close/>
                  <a:moveTo>
                    <a:pt x="247878" y="64484"/>
                  </a:moveTo>
                  <a:lnTo>
                    <a:pt x="247878" y="97968"/>
                  </a:lnTo>
                  <a:lnTo>
                    <a:pt x="205959" y="97968"/>
                  </a:lnTo>
                  <a:lnTo>
                    <a:pt x="205959" y="64484"/>
                  </a:lnTo>
                  <a:lnTo>
                    <a:pt x="247878" y="64484"/>
                  </a:lnTo>
                  <a:close/>
                  <a:moveTo>
                    <a:pt x="292991" y="12853"/>
                  </a:moveTo>
                  <a:lnTo>
                    <a:pt x="24355" y="12853"/>
                  </a:lnTo>
                  <a:cubicBezTo>
                    <a:pt x="17965" y="12853"/>
                    <a:pt x="12853" y="17965"/>
                    <a:pt x="12853" y="24355"/>
                  </a:cubicBezTo>
                  <a:lnTo>
                    <a:pt x="12853" y="438428"/>
                  </a:lnTo>
                  <a:lnTo>
                    <a:pt x="12853" y="438428"/>
                  </a:lnTo>
                  <a:lnTo>
                    <a:pt x="12853" y="438684"/>
                  </a:lnTo>
                  <a:lnTo>
                    <a:pt x="124295" y="438684"/>
                  </a:lnTo>
                  <a:lnTo>
                    <a:pt x="124295" y="360342"/>
                  </a:lnTo>
                  <a:lnTo>
                    <a:pt x="193179" y="360342"/>
                  </a:lnTo>
                  <a:lnTo>
                    <a:pt x="193179" y="438684"/>
                  </a:lnTo>
                  <a:lnTo>
                    <a:pt x="304493" y="438684"/>
                  </a:lnTo>
                  <a:lnTo>
                    <a:pt x="304493" y="24355"/>
                  </a:lnTo>
                  <a:cubicBezTo>
                    <a:pt x="304493" y="17965"/>
                    <a:pt x="299381" y="12853"/>
                    <a:pt x="292991" y="12853"/>
                  </a:cubicBezTo>
                </a:path>
              </a:pathLst>
            </a:custGeom>
            <a:solidFill>
              <a:srgbClr val="00B1A9"/>
            </a:solidFill>
            <a:ln w="12772" cap="flat">
              <a:noFill/>
              <a:prstDash val="solid"/>
              <a:miter/>
            </a:ln>
          </p:spPr>
          <p:txBody>
            <a:bodyPr rtlCol="0" anchor="ctr"/>
            <a:lstStyle/>
            <a:p>
              <a:endParaRPr lang="ja-JP" altLang="en-US"/>
            </a:p>
          </p:txBody>
        </p:sp>
        <p:sp>
          <p:nvSpPr>
            <p:cNvPr id="721" name="テキスト ボックス 720">
              <a:extLst>
                <a:ext uri="{FF2B5EF4-FFF2-40B4-BE49-F238E27FC236}">
                  <a16:creationId xmlns:a16="http://schemas.microsoft.com/office/drawing/2014/main" id="{495DBF32-6CCD-4517-A782-50B788775952}"/>
                </a:ext>
              </a:extLst>
            </p:cNvPr>
            <p:cNvSpPr txBox="1"/>
            <p:nvPr/>
          </p:nvSpPr>
          <p:spPr>
            <a:xfrm>
              <a:off x="711420" y="7064762"/>
              <a:ext cx="875952" cy="215444"/>
            </a:xfrm>
            <a:prstGeom prst="rect">
              <a:avLst/>
            </a:prstGeom>
            <a:noFill/>
          </p:spPr>
          <p:txBody>
            <a:bodyPr wrap="square">
              <a:spAutoFit/>
            </a:bodyPr>
            <a:lstStyle/>
            <a:p>
              <a:pPr marR="0" algn="ctr" rtl="0"/>
              <a:r>
                <a:rPr lang="ja-JP" altLang="en-US" sz="1200" b="1" i="0" u="none" strike="noStrike" baseline="30000" dirty="0">
                  <a:solidFill>
                    <a:srgbClr val="00B1A9"/>
                  </a:solidFill>
                  <a:latin typeface="BIZ UDPゴシック" panose="020B0400000000000000" pitchFamily="50" charset="-128"/>
                  <a:ea typeface="BIZ UDPゴシック" panose="020B0400000000000000" pitchFamily="50" charset="-128"/>
                </a:rPr>
                <a:t>事業所</a:t>
              </a:r>
            </a:p>
          </p:txBody>
        </p:sp>
      </p:grpSp>
      <p:grpSp>
        <p:nvGrpSpPr>
          <p:cNvPr id="722" name="グループ化 721">
            <a:extLst>
              <a:ext uri="{FF2B5EF4-FFF2-40B4-BE49-F238E27FC236}">
                <a16:creationId xmlns:a16="http://schemas.microsoft.com/office/drawing/2014/main" id="{F8930173-22B6-4553-8EE9-66794B919815}"/>
              </a:ext>
            </a:extLst>
          </p:cNvPr>
          <p:cNvGrpSpPr/>
          <p:nvPr/>
        </p:nvGrpSpPr>
        <p:grpSpPr>
          <a:xfrm>
            <a:off x="3145739" y="8471833"/>
            <a:ext cx="900387" cy="774940"/>
            <a:chOff x="8752842" y="8094490"/>
            <a:chExt cx="900387" cy="774940"/>
          </a:xfrm>
        </p:grpSpPr>
        <p:sp>
          <p:nvSpPr>
            <p:cNvPr id="723" name="フリーフォーム: 図形 722">
              <a:extLst>
                <a:ext uri="{FF2B5EF4-FFF2-40B4-BE49-F238E27FC236}">
                  <a16:creationId xmlns:a16="http://schemas.microsoft.com/office/drawing/2014/main" id="{E6E2296E-0083-427C-9D2E-C8430CC03B7E}"/>
                </a:ext>
              </a:extLst>
            </p:cNvPr>
            <p:cNvSpPr/>
            <p:nvPr/>
          </p:nvSpPr>
          <p:spPr>
            <a:xfrm>
              <a:off x="8752842" y="8152823"/>
              <a:ext cx="456926" cy="435828"/>
            </a:xfrm>
            <a:custGeom>
              <a:avLst/>
              <a:gdLst>
                <a:gd name="connsiteX0" fmla="*/ 12853 w 319501"/>
                <a:gd name="connsiteY0" fmla="*/ 12853 h 332281"/>
                <a:gd name="connsiteX1" fmla="*/ 318935 w 319501"/>
                <a:gd name="connsiteY1" fmla="*/ 12853 h 332281"/>
                <a:gd name="connsiteX2" fmla="*/ 318935 w 319501"/>
                <a:gd name="connsiteY2" fmla="*/ 324813 h 332281"/>
                <a:gd name="connsiteX3" fmla="*/ 12853 w 319501"/>
                <a:gd name="connsiteY3" fmla="*/ 324813 h 332281"/>
              </a:gdLst>
              <a:ahLst/>
              <a:cxnLst>
                <a:cxn ang="0">
                  <a:pos x="connsiteX0" y="connsiteY0"/>
                </a:cxn>
                <a:cxn ang="0">
                  <a:pos x="connsiteX1" y="connsiteY1"/>
                </a:cxn>
                <a:cxn ang="0">
                  <a:pos x="connsiteX2" y="connsiteY2"/>
                </a:cxn>
                <a:cxn ang="0">
                  <a:pos x="connsiteX3" y="connsiteY3"/>
                </a:cxn>
              </a:cxnLst>
              <a:rect l="l" t="t" r="r" b="b"/>
              <a:pathLst>
                <a:path w="319501" h="332281">
                  <a:moveTo>
                    <a:pt x="12853" y="12853"/>
                  </a:moveTo>
                  <a:lnTo>
                    <a:pt x="318935" y="12853"/>
                  </a:lnTo>
                  <a:lnTo>
                    <a:pt x="318935" y="324813"/>
                  </a:lnTo>
                  <a:lnTo>
                    <a:pt x="12853" y="324813"/>
                  </a:lnTo>
                  <a:close/>
                </a:path>
              </a:pathLst>
            </a:custGeom>
            <a:noFill/>
            <a:ln w="12772" cap="flat">
              <a:noFill/>
              <a:prstDash val="solid"/>
              <a:miter/>
            </a:ln>
          </p:spPr>
          <p:txBody>
            <a:bodyPr rtlCol="0" anchor="ctr"/>
            <a:lstStyle/>
            <a:p>
              <a:endParaRPr lang="ja-JP" altLang="en-US"/>
            </a:p>
          </p:txBody>
        </p:sp>
        <p:sp>
          <p:nvSpPr>
            <p:cNvPr id="724" name="フリーフォーム: 図形 723">
              <a:extLst>
                <a:ext uri="{FF2B5EF4-FFF2-40B4-BE49-F238E27FC236}">
                  <a16:creationId xmlns:a16="http://schemas.microsoft.com/office/drawing/2014/main" id="{D36F0736-6BCD-476B-B334-E85DEE0458A2}"/>
                </a:ext>
              </a:extLst>
            </p:cNvPr>
            <p:cNvSpPr/>
            <p:nvPr/>
          </p:nvSpPr>
          <p:spPr>
            <a:xfrm>
              <a:off x="8950236" y="8094490"/>
              <a:ext cx="530034" cy="502879"/>
            </a:xfrm>
            <a:custGeom>
              <a:avLst/>
              <a:gdLst>
                <a:gd name="connsiteX0" fmla="*/ 315101 w 370621"/>
                <a:gd name="connsiteY0" fmla="*/ 324814 h 383401"/>
                <a:gd name="connsiteX1" fmla="*/ 276888 w 370621"/>
                <a:gd name="connsiteY1" fmla="*/ 324814 h 383401"/>
                <a:gd name="connsiteX2" fmla="*/ 276888 w 370621"/>
                <a:gd name="connsiteY2" fmla="*/ 289796 h 383401"/>
                <a:gd name="connsiteX3" fmla="*/ 315101 w 370621"/>
                <a:gd name="connsiteY3" fmla="*/ 289796 h 383401"/>
                <a:gd name="connsiteX4" fmla="*/ 315101 w 370621"/>
                <a:gd name="connsiteY4" fmla="*/ 324814 h 383401"/>
                <a:gd name="connsiteX5" fmla="*/ 102696 w 370621"/>
                <a:gd name="connsiteY5" fmla="*/ 324814 h 383401"/>
                <a:gd name="connsiteX6" fmla="*/ 64484 w 370621"/>
                <a:gd name="connsiteY6" fmla="*/ 324814 h 383401"/>
                <a:gd name="connsiteX7" fmla="*/ 64484 w 370621"/>
                <a:gd name="connsiteY7" fmla="*/ 289796 h 383401"/>
                <a:gd name="connsiteX8" fmla="*/ 102696 w 370621"/>
                <a:gd name="connsiteY8" fmla="*/ 289796 h 383401"/>
                <a:gd name="connsiteX9" fmla="*/ 102696 w 370621"/>
                <a:gd name="connsiteY9" fmla="*/ 324814 h 383401"/>
                <a:gd name="connsiteX10" fmla="*/ 64484 w 370621"/>
                <a:gd name="connsiteY10" fmla="*/ 69852 h 383401"/>
                <a:gd name="connsiteX11" fmla="*/ 102696 w 370621"/>
                <a:gd name="connsiteY11" fmla="*/ 69852 h 383401"/>
                <a:gd name="connsiteX12" fmla="*/ 102696 w 370621"/>
                <a:gd name="connsiteY12" fmla="*/ 104869 h 383401"/>
                <a:gd name="connsiteX13" fmla="*/ 64484 w 370621"/>
                <a:gd name="connsiteY13" fmla="*/ 104869 h 383401"/>
                <a:gd name="connsiteX14" fmla="*/ 64484 w 370621"/>
                <a:gd name="connsiteY14" fmla="*/ 69852 h 383401"/>
                <a:gd name="connsiteX15" fmla="*/ 102696 w 370621"/>
                <a:gd name="connsiteY15" fmla="*/ 171964 h 383401"/>
                <a:gd name="connsiteX16" fmla="*/ 64484 w 370621"/>
                <a:gd name="connsiteY16" fmla="*/ 171964 h 383401"/>
                <a:gd name="connsiteX17" fmla="*/ 64484 w 370621"/>
                <a:gd name="connsiteY17" fmla="*/ 136947 h 383401"/>
                <a:gd name="connsiteX18" fmla="*/ 102696 w 370621"/>
                <a:gd name="connsiteY18" fmla="*/ 136947 h 383401"/>
                <a:gd name="connsiteX19" fmla="*/ 102696 w 370621"/>
                <a:gd name="connsiteY19" fmla="*/ 171964 h 383401"/>
                <a:gd name="connsiteX20" fmla="*/ 315101 w 370621"/>
                <a:gd name="connsiteY20" fmla="*/ 235225 h 383401"/>
                <a:gd name="connsiteX21" fmla="*/ 64484 w 370621"/>
                <a:gd name="connsiteY21" fmla="*/ 235225 h 383401"/>
                <a:gd name="connsiteX22" fmla="*/ 64484 w 370621"/>
                <a:gd name="connsiteY22" fmla="*/ 213372 h 383401"/>
                <a:gd name="connsiteX23" fmla="*/ 315101 w 370621"/>
                <a:gd name="connsiteY23" fmla="*/ 213372 h 383401"/>
                <a:gd name="connsiteX24" fmla="*/ 315101 w 370621"/>
                <a:gd name="connsiteY24" fmla="*/ 235225 h 383401"/>
                <a:gd name="connsiteX25" fmla="*/ 315101 w 370621"/>
                <a:gd name="connsiteY25" fmla="*/ 171964 h 383401"/>
                <a:gd name="connsiteX26" fmla="*/ 276888 w 370621"/>
                <a:gd name="connsiteY26" fmla="*/ 171964 h 383401"/>
                <a:gd name="connsiteX27" fmla="*/ 276888 w 370621"/>
                <a:gd name="connsiteY27" fmla="*/ 136947 h 383401"/>
                <a:gd name="connsiteX28" fmla="*/ 315101 w 370621"/>
                <a:gd name="connsiteY28" fmla="*/ 136947 h 383401"/>
                <a:gd name="connsiteX29" fmla="*/ 315101 w 370621"/>
                <a:gd name="connsiteY29" fmla="*/ 171964 h 383401"/>
                <a:gd name="connsiteX30" fmla="*/ 315101 w 370621"/>
                <a:gd name="connsiteY30" fmla="*/ 104869 h 383401"/>
                <a:gd name="connsiteX31" fmla="*/ 276888 w 370621"/>
                <a:gd name="connsiteY31" fmla="*/ 104869 h 383401"/>
                <a:gd name="connsiteX32" fmla="*/ 276888 w 370621"/>
                <a:gd name="connsiteY32" fmla="*/ 69852 h 383401"/>
                <a:gd name="connsiteX33" fmla="*/ 315101 w 370621"/>
                <a:gd name="connsiteY33" fmla="*/ 69852 h 383401"/>
                <a:gd name="connsiteX34" fmla="*/ 315101 w 370621"/>
                <a:gd name="connsiteY34" fmla="*/ 104869 h 383401"/>
                <a:gd name="connsiteX35" fmla="*/ 206087 w 370621"/>
                <a:gd name="connsiteY35" fmla="*/ 137075 h 383401"/>
                <a:gd name="connsiteX36" fmla="*/ 244299 w 370621"/>
                <a:gd name="connsiteY36" fmla="*/ 137075 h 383401"/>
                <a:gd name="connsiteX37" fmla="*/ 244299 w 370621"/>
                <a:gd name="connsiteY37" fmla="*/ 172092 h 383401"/>
                <a:gd name="connsiteX38" fmla="*/ 206087 w 370621"/>
                <a:gd name="connsiteY38" fmla="*/ 172092 h 383401"/>
                <a:gd name="connsiteX39" fmla="*/ 206087 w 370621"/>
                <a:gd name="connsiteY39" fmla="*/ 137075 h 383401"/>
                <a:gd name="connsiteX40" fmla="*/ 206087 w 370621"/>
                <a:gd name="connsiteY40" fmla="*/ 69979 h 383401"/>
                <a:gd name="connsiteX41" fmla="*/ 244299 w 370621"/>
                <a:gd name="connsiteY41" fmla="*/ 69979 h 383401"/>
                <a:gd name="connsiteX42" fmla="*/ 244299 w 370621"/>
                <a:gd name="connsiteY42" fmla="*/ 104997 h 383401"/>
                <a:gd name="connsiteX43" fmla="*/ 206087 w 370621"/>
                <a:gd name="connsiteY43" fmla="*/ 104997 h 383401"/>
                <a:gd name="connsiteX44" fmla="*/ 206087 w 370621"/>
                <a:gd name="connsiteY44" fmla="*/ 69979 h 383401"/>
                <a:gd name="connsiteX45" fmla="*/ 135285 w 370621"/>
                <a:gd name="connsiteY45" fmla="*/ 137075 h 383401"/>
                <a:gd name="connsiteX46" fmla="*/ 173498 w 370621"/>
                <a:gd name="connsiteY46" fmla="*/ 137075 h 383401"/>
                <a:gd name="connsiteX47" fmla="*/ 173498 w 370621"/>
                <a:gd name="connsiteY47" fmla="*/ 172092 h 383401"/>
                <a:gd name="connsiteX48" fmla="*/ 135285 w 370621"/>
                <a:gd name="connsiteY48" fmla="*/ 172092 h 383401"/>
                <a:gd name="connsiteX49" fmla="*/ 135285 w 370621"/>
                <a:gd name="connsiteY49" fmla="*/ 137075 h 383401"/>
                <a:gd name="connsiteX50" fmla="*/ 135285 w 370621"/>
                <a:gd name="connsiteY50" fmla="*/ 69979 h 383401"/>
                <a:gd name="connsiteX51" fmla="*/ 173498 w 370621"/>
                <a:gd name="connsiteY51" fmla="*/ 69979 h 383401"/>
                <a:gd name="connsiteX52" fmla="*/ 173498 w 370621"/>
                <a:gd name="connsiteY52" fmla="*/ 104997 h 383401"/>
                <a:gd name="connsiteX53" fmla="*/ 135285 w 370621"/>
                <a:gd name="connsiteY53" fmla="*/ 104997 h 383401"/>
                <a:gd name="connsiteX54" fmla="*/ 135285 w 370621"/>
                <a:gd name="connsiteY54" fmla="*/ 69979 h 383401"/>
                <a:gd name="connsiteX55" fmla="*/ 184616 w 370621"/>
                <a:gd name="connsiteY55" fmla="*/ 352674 h 383401"/>
                <a:gd name="connsiteX56" fmla="*/ 141931 w 370621"/>
                <a:gd name="connsiteY56" fmla="*/ 352674 h 383401"/>
                <a:gd name="connsiteX57" fmla="*/ 141931 w 370621"/>
                <a:gd name="connsiteY57" fmla="*/ 262447 h 383401"/>
                <a:gd name="connsiteX58" fmla="*/ 184616 w 370621"/>
                <a:gd name="connsiteY58" fmla="*/ 262447 h 383401"/>
                <a:gd name="connsiteX59" fmla="*/ 184616 w 370621"/>
                <a:gd name="connsiteY59" fmla="*/ 352674 h 383401"/>
                <a:gd name="connsiteX60" fmla="*/ 237781 w 370621"/>
                <a:gd name="connsiteY60" fmla="*/ 352674 h 383401"/>
                <a:gd name="connsiteX61" fmla="*/ 195096 w 370621"/>
                <a:gd name="connsiteY61" fmla="*/ 352674 h 383401"/>
                <a:gd name="connsiteX62" fmla="*/ 195096 w 370621"/>
                <a:gd name="connsiteY62" fmla="*/ 262447 h 383401"/>
                <a:gd name="connsiteX63" fmla="*/ 237781 w 370621"/>
                <a:gd name="connsiteY63" fmla="*/ 262447 h 383401"/>
                <a:gd name="connsiteX64" fmla="*/ 237781 w 370621"/>
                <a:gd name="connsiteY64" fmla="*/ 352674 h 383401"/>
                <a:gd name="connsiteX65" fmla="*/ 348712 w 370621"/>
                <a:gd name="connsiteY65" fmla="*/ 12853 h 383401"/>
                <a:gd name="connsiteX66" fmla="*/ 31128 w 370621"/>
                <a:gd name="connsiteY66" fmla="*/ 12853 h 383401"/>
                <a:gd name="connsiteX67" fmla="*/ 12853 w 370621"/>
                <a:gd name="connsiteY67" fmla="*/ 31000 h 383401"/>
                <a:gd name="connsiteX68" fmla="*/ 12853 w 370621"/>
                <a:gd name="connsiteY68" fmla="*/ 371461 h 383401"/>
                <a:gd name="connsiteX69" fmla="*/ 12853 w 370621"/>
                <a:gd name="connsiteY69" fmla="*/ 371461 h 383401"/>
                <a:gd name="connsiteX70" fmla="*/ 159184 w 370621"/>
                <a:gd name="connsiteY70" fmla="*/ 371588 h 383401"/>
                <a:gd name="connsiteX71" fmla="*/ 366988 w 370621"/>
                <a:gd name="connsiteY71" fmla="*/ 371588 h 383401"/>
                <a:gd name="connsiteX72" fmla="*/ 366988 w 370621"/>
                <a:gd name="connsiteY72" fmla="*/ 31000 h 383401"/>
                <a:gd name="connsiteX73" fmla="*/ 348840 w 370621"/>
                <a:gd name="connsiteY73" fmla="*/ 12853 h 383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370621" h="383401">
                  <a:moveTo>
                    <a:pt x="315101" y="324814"/>
                  </a:moveTo>
                  <a:lnTo>
                    <a:pt x="276888" y="324814"/>
                  </a:lnTo>
                  <a:lnTo>
                    <a:pt x="276888" y="289796"/>
                  </a:lnTo>
                  <a:lnTo>
                    <a:pt x="315101" y="289796"/>
                  </a:lnTo>
                  <a:lnTo>
                    <a:pt x="315101" y="324814"/>
                  </a:lnTo>
                  <a:close/>
                  <a:moveTo>
                    <a:pt x="102696" y="324814"/>
                  </a:moveTo>
                  <a:lnTo>
                    <a:pt x="64484" y="324814"/>
                  </a:lnTo>
                  <a:lnTo>
                    <a:pt x="64484" y="289796"/>
                  </a:lnTo>
                  <a:lnTo>
                    <a:pt x="102696" y="289796"/>
                  </a:lnTo>
                  <a:lnTo>
                    <a:pt x="102696" y="324814"/>
                  </a:lnTo>
                  <a:close/>
                  <a:moveTo>
                    <a:pt x="64484" y="69852"/>
                  </a:moveTo>
                  <a:lnTo>
                    <a:pt x="102696" y="69852"/>
                  </a:lnTo>
                  <a:lnTo>
                    <a:pt x="102696" y="104869"/>
                  </a:lnTo>
                  <a:lnTo>
                    <a:pt x="64484" y="104869"/>
                  </a:lnTo>
                  <a:lnTo>
                    <a:pt x="64484" y="69852"/>
                  </a:lnTo>
                  <a:close/>
                  <a:moveTo>
                    <a:pt x="102696" y="171964"/>
                  </a:moveTo>
                  <a:lnTo>
                    <a:pt x="64484" y="171964"/>
                  </a:lnTo>
                  <a:lnTo>
                    <a:pt x="64484" y="136947"/>
                  </a:lnTo>
                  <a:lnTo>
                    <a:pt x="102696" y="136947"/>
                  </a:lnTo>
                  <a:lnTo>
                    <a:pt x="102696" y="171964"/>
                  </a:lnTo>
                  <a:close/>
                  <a:moveTo>
                    <a:pt x="315101" y="235225"/>
                  </a:moveTo>
                  <a:lnTo>
                    <a:pt x="64484" y="235225"/>
                  </a:lnTo>
                  <a:lnTo>
                    <a:pt x="64484" y="213372"/>
                  </a:lnTo>
                  <a:lnTo>
                    <a:pt x="315101" y="213372"/>
                  </a:lnTo>
                  <a:lnTo>
                    <a:pt x="315101" y="235225"/>
                  </a:lnTo>
                  <a:close/>
                  <a:moveTo>
                    <a:pt x="315101" y="171964"/>
                  </a:moveTo>
                  <a:lnTo>
                    <a:pt x="276888" y="171964"/>
                  </a:lnTo>
                  <a:lnTo>
                    <a:pt x="276888" y="136947"/>
                  </a:lnTo>
                  <a:lnTo>
                    <a:pt x="315101" y="136947"/>
                  </a:lnTo>
                  <a:lnTo>
                    <a:pt x="315101" y="171964"/>
                  </a:lnTo>
                  <a:close/>
                  <a:moveTo>
                    <a:pt x="315101" y="104869"/>
                  </a:moveTo>
                  <a:lnTo>
                    <a:pt x="276888" y="104869"/>
                  </a:lnTo>
                  <a:lnTo>
                    <a:pt x="276888" y="69852"/>
                  </a:lnTo>
                  <a:lnTo>
                    <a:pt x="315101" y="69852"/>
                  </a:lnTo>
                  <a:lnTo>
                    <a:pt x="315101" y="104869"/>
                  </a:lnTo>
                  <a:close/>
                  <a:moveTo>
                    <a:pt x="206087" y="137075"/>
                  </a:moveTo>
                  <a:lnTo>
                    <a:pt x="244299" y="137075"/>
                  </a:lnTo>
                  <a:lnTo>
                    <a:pt x="244299" y="172092"/>
                  </a:lnTo>
                  <a:lnTo>
                    <a:pt x="206087" y="172092"/>
                  </a:lnTo>
                  <a:lnTo>
                    <a:pt x="206087" y="137075"/>
                  </a:lnTo>
                  <a:close/>
                  <a:moveTo>
                    <a:pt x="206087" y="69979"/>
                  </a:moveTo>
                  <a:lnTo>
                    <a:pt x="244299" y="69979"/>
                  </a:lnTo>
                  <a:lnTo>
                    <a:pt x="244299" y="104997"/>
                  </a:lnTo>
                  <a:lnTo>
                    <a:pt x="206087" y="104997"/>
                  </a:lnTo>
                  <a:lnTo>
                    <a:pt x="206087" y="69979"/>
                  </a:lnTo>
                  <a:close/>
                  <a:moveTo>
                    <a:pt x="135285" y="137075"/>
                  </a:moveTo>
                  <a:lnTo>
                    <a:pt x="173498" y="137075"/>
                  </a:lnTo>
                  <a:lnTo>
                    <a:pt x="173498" y="172092"/>
                  </a:lnTo>
                  <a:lnTo>
                    <a:pt x="135285" y="172092"/>
                  </a:lnTo>
                  <a:lnTo>
                    <a:pt x="135285" y="137075"/>
                  </a:lnTo>
                  <a:close/>
                  <a:moveTo>
                    <a:pt x="135285" y="69979"/>
                  </a:moveTo>
                  <a:lnTo>
                    <a:pt x="173498" y="69979"/>
                  </a:lnTo>
                  <a:lnTo>
                    <a:pt x="173498" y="104997"/>
                  </a:lnTo>
                  <a:lnTo>
                    <a:pt x="135285" y="104997"/>
                  </a:lnTo>
                  <a:lnTo>
                    <a:pt x="135285" y="69979"/>
                  </a:lnTo>
                  <a:close/>
                  <a:moveTo>
                    <a:pt x="184616" y="352674"/>
                  </a:moveTo>
                  <a:lnTo>
                    <a:pt x="141931" y="352674"/>
                  </a:lnTo>
                  <a:lnTo>
                    <a:pt x="141931" y="262447"/>
                  </a:lnTo>
                  <a:lnTo>
                    <a:pt x="184616" y="262447"/>
                  </a:lnTo>
                  <a:lnTo>
                    <a:pt x="184616" y="352674"/>
                  </a:lnTo>
                  <a:close/>
                  <a:moveTo>
                    <a:pt x="237781" y="352674"/>
                  </a:moveTo>
                  <a:lnTo>
                    <a:pt x="195096" y="352674"/>
                  </a:lnTo>
                  <a:lnTo>
                    <a:pt x="195096" y="262447"/>
                  </a:lnTo>
                  <a:lnTo>
                    <a:pt x="237781" y="262447"/>
                  </a:lnTo>
                  <a:lnTo>
                    <a:pt x="237781" y="352674"/>
                  </a:lnTo>
                  <a:close/>
                  <a:moveTo>
                    <a:pt x="348712" y="12853"/>
                  </a:moveTo>
                  <a:lnTo>
                    <a:pt x="31128" y="12853"/>
                  </a:lnTo>
                  <a:cubicBezTo>
                    <a:pt x="21032" y="12853"/>
                    <a:pt x="12853" y="21032"/>
                    <a:pt x="12853" y="31000"/>
                  </a:cubicBezTo>
                  <a:lnTo>
                    <a:pt x="12853" y="371461"/>
                  </a:lnTo>
                  <a:lnTo>
                    <a:pt x="12853" y="371461"/>
                  </a:lnTo>
                  <a:cubicBezTo>
                    <a:pt x="12853" y="371461"/>
                    <a:pt x="159184" y="371588"/>
                    <a:pt x="159184" y="371588"/>
                  </a:cubicBezTo>
                  <a:lnTo>
                    <a:pt x="366988" y="371588"/>
                  </a:lnTo>
                  <a:lnTo>
                    <a:pt x="366988" y="31000"/>
                  </a:lnTo>
                  <a:cubicBezTo>
                    <a:pt x="366988" y="20904"/>
                    <a:pt x="358808" y="12853"/>
                    <a:pt x="348840" y="12853"/>
                  </a:cubicBezTo>
                </a:path>
              </a:pathLst>
            </a:custGeom>
            <a:solidFill>
              <a:srgbClr val="4F8F90"/>
            </a:solidFill>
            <a:ln w="12772" cap="flat">
              <a:noFill/>
              <a:prstDash val="solid"/>
              <a:miter/>
            </a:ln>
          </p:spPr>
          <p:txBody>
            <a:bodyPr rtlCol="0" anchor="ctr"/>
            <a:lstStyle/>
            <a:p>
              <a:endParaRPr lang="ja-JP" altLang="en-US"/>
            </a:p>
          </p:txBody>
        </p:sp>
        <p:sp>
          <p:nvSpPr>
            <p:cNvPr id="725" name="テキスト ボックス 724">
              <a:extLst>
                <a:ext uri="{FF2B5EF4-FFF2-40B4-BE49-F238E27FC236}">
                  <a16:creationId xmlns:a16="http://schemas.microsoft.com/office/drawing/2014/main" id="{54ADDE20-CC23-42A0-8036-594CA819F510}"/>
                </a:ext>
              </a:extLst>
            </p:cNvPr>
            <p:cNvSpPr txBox="1"/>
            <p:nvPr/>
          </p:nvSpPr>
          <p:spPr>
            <a:xfrm>
              <a:off x="8777277" y="8653986"/>
              <a:ext cx="875952" cy="215444"/>
            </a:xfrm>
            <a:prstGeom prst="rect">
              <a:avLst/>
            </a:prstGeom>
            <a:noFill/>
          </p:spPr>
          <p:txBody>
            <a:bodyPr wrap="square">
              <a:spAutoFit/>
            </a:bodyPr>
            <a:lstStyle/>
            <a:p>
              <a:pPr marR="0" algn="ctr" rtl="0"/>
              <a:r>
                <a:rPr lang="ja-JP" altLang="en-US" sz="1200" b="1" i="0" u="none" strike="noStrike" baseline="30000" dirty="0">
                  <a:solidFill>
                    <a:srgbClr val="4F8F90"/>
                  </a:solidFill>
                  <a:latin typeface="BIZ UDPゴシック" panose="020B0400000000000000" pitchFamily="50" charset="-128"/>
                  <a:ea typeface="BIZ UDPゴシック" panose="020B0400000000000000" pitchFamily="50" charset="-128"/>
                </a:rPr>
                <a:t>健保組合</a:t>
              </a:r>
            </a:p>
          </p:txBody>
        </p:sp>
      </p:grpSp>
      <p:sp>
        <p:nvSpPr>
          <p:cNvPr id="726" name="矢印: 右 725">
            <a:extLst>
              <a:ext uri="{FF2B5EF4-FFF2-40B4-BE49-F238E27FC236}">
                <a16:creationId xmlns:a16="http://schemas.microsoft.com/office/drawing/2014/main" id="{1DBB0969-6A1E-4D05-B01D-32846ECC4CF9}"/>
              </a:ext>
            </a:extLst>
          </p:cNvPr>
          <p:cNvSpPr/>
          <p:nvPr/>
        </p:nvSpPr>
        <p:spPr>
          <a:xfrm>
            <a:off x="1671394" y="8238351"/>
            <a:ext cx="1525386" cy="1051035"/>
          </a:xfrm>
          <a:prstGeom prst="rightArrow">
            <a:avLst>
              <a:gd name="adj1" fmla="val 64681"/>
              <a:gd name="adj2" fmla="val 38902"/>
            </a:avLst>
          </a:prstGeom>
          <a:solidFill>
            <a:srgbClr val="FF33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7" name="テキスト ボックス 726">
            <a:extLst>
              <a:ext uri="{FF2B5EF4-FFF2-40B4-BE49-F238E27FC236}">
                <a16:creationId xmlns:a16="http://schemas.microsoft.com/office/drawing/2014/main" id="{02B26FF7-B327-487F-ADAE-D5A945E4DF68}"/>
              </a:ext>
            </a:extLst>
          </p:cNvPr>
          <p:cNvSpPr txBox="1"/>
          <p:nvPr/>
        </p:nvSpPr>
        <p:spPr>
          <a:xfrm>
            <a:off x="1498722" y="8494720"/>
            <a:ext cx="1707787" cy="471924"/>
          </a:xfrm>
          <a:prstGeom prst="rect">
            <a:avLst/>
          </a:prstGeom>
          <a:noFill/>
        </p:spPr>
        <p:txBody>
          <a:bodyPr wrap="square" rtlCol="0">
            <a:spAutoFit/>
          </a:bodyPr>
          <a:lstStyle/>
          <a:p>
            <a:pPr algn="ctr">
              <a:lnSpc>
                <a:spcPts val="1300"/>
              </a:lnSpc>
            </a:pPr>
            <a:r>
              <a:rPr kumimoji="1" lang="ja-JP" altLang="en-US" sz="950" b="1" kern="1000" dirty="0">
                <a:solidFill>
                  <a:schemeClr val="bg1"/>
                </a:solidFill>
                <a:latin typeface="BIZ UDPゴシック" panose="020B0400000000000000" pitchFamily="50" charset="-128"/>
                <a:ea typeface="BIZ UDPゴシック" panose="020B0400000000000000" pitchFamily="50" charset="-128"/>
              </a:rPr>
              <a:t>事業所は届書を</a:t>
            </a:r>
            <a:endParaRPr kumimoji="1" lang="en-US" altLang="ja-JP" sz="950" b="1" kern="1000" dirty="0">
              <a:solidFill>
                <a:schemeClr val="bg1"/>
              </a:solidFill>
              <a:latin typeface="BIZ UDPゴシック" panose="020B0400000000000000" pitchFamily="50" charset="-128"/>
              <a:ea typeface="BIZ UDPゴシック" panose="020B0400000000000000" pitchFamily="50" charset="-128"/>
            </a:endParaRPr>
          </a:p>
          <a:p>
            <a:pPr algn="ctr"/>
            <a:endParaRPr kumimoji="1" lang="en-US" altLang="ja-JP" sz="300" b="1" kern="1000" dirty="0">
              <a:solidFill>
                <a:schemeClr val="bg1"/>
              </a:solidFill>
              <a:latin typeface="BIZ UDPゴシック" panose="020B0400000000000000" pitchFamily="50" charset="-128"/>
              <a:ea typeface="BIZ UDPゴシック" panose="020B0400000000000000" pitchFamily="50" charset="-128"/>
            </a:endParaRPr>
          </a:p>
          <a:p>
            <a:pPr algn="ctr">
              <a:lnSpc>
                <a:spcPts val="1300"/>
              </a:lnSpc>
            </a:pPr>
            <a:r>
              <a:rPr kumimoji="1" lang="ja-JP" altLang="en-US" sz="1400" b="1" kern="1000" dirty="0">
                <a:solidFill>
                  <a:schemeClr val="bg1"/>
                </a:solidFill>
                <a:latin typeface="BIZ UDPゴシック" panose="020B0400000000000000" pitchFamily="50" charset="-128"/>
                <a:ea typeface="BIZ UDPゴシック" panose="020B0400000000000000" pitchFamily="50" charset="-128"/>
              </a:rPr>
              <a:t>５日以内に届出</a:t>
            </a:r>
            <a:endParaRPr kumimoji="1" lang="ja-JP" altLang="en-US" sz="950" b="1" kern="1000" dirty="0">
              <a:solidFill>
                <a:schemeClr val="bg1"/>
              </a:solidFill>
              <a:latin typeface="BIZ UDPゴシック" panose="020B0400000000000000" pitchFamily="50" charset="-128"/>
              <a:ea typeface="BIZ UDPゴシック" panose="020B0400000000000000" pitchFamily="50" charset="-128"/>
            </a:endParaRPr>
          </a:p>
        </p:txBody>
      </p:sp>
      <p:grpSp>
        <p:nvGrpSpPr>
          <p:cNvPr id="728" name="グループ化 727">
            <a:extLst>
              <a:ext uri="{FF2B5EF4-FFF2-40B4-BE49-F238E27FC236}">
                <a16:creationId xmlns:a16="http://schemas.microsoft.com/office/drawing/2014/main" id="{10418C75-3AC6-4A43-A058-35F89AEDFE5F}"/>
              </a:ext>
            </a:extLst>
          </p:cNvPr>
          <p:cNvGrpSpPr/>
          <p:nvPr/>
        </p:nvGrpSpPr>
        <p:grpSpPr>
          <a:xfrm>
            <a:off x="5792944" y="8346899"/>
            <a:ext cx="875952" cy="950077"/>
            <a:chOff x="3036434" y="2642627"/>
            <a:chExt cx="875952" cy="950077"/>
          </a:xfrm>
        </p:grpSpPr>
        <p:sp>
          <p:nvSpPr>
            <p:cNvPr id="729" name="フリーフォーム: 図形 728">
              <a:extLst>
                <a:ext uri="{FF2B5EF4-FFF2-40B4-BE49-F238E27FC236}">
                  <a16:creationId xmlns:a16="http://schemas.microsoft.com/office/drawing/2014/main" id="{096914FD-3629-4C4B-B3EA-D87C756EA4CD}"/>
                </a:ext>
              </a:extLst>
            </p:cNvPr>
            <p:cNvSpPr/>
            <p:nvPr/>
          </p:nvSpPr>
          <p:spPr>
            <a:xfrm>
              <a:off x="3456578" y="2720238"/>
              <a:ext cx="54831" cy="50288"/>
            </a:xfrm>
            <a:custGeom>
              <a:avLst/>
              <a:gdLst>
                <a:gd name="connsiteX0" fmla="*/ 12853 w 38340"/>
                <a:gd name="connsiteY0" fmla="*/ 12853 h 38340"/>
                <a:gd name="connsiteX1" fmla="*/ 34706 w 38340"/>
                <a:gd name="connsiteY1" fmla="*/ 12853 h 38340"/>
                <a:gd name="connsiteX2" fmla="*/ 34706 w 38340"/>
                <a:gd name="connsiteY2" fmla="*/ 34707 h 38340"/>
                <a:gd name="connsiteX3" fmla="*/ 12853 w 38340"/>
                <a:gd name="connsiteY3" fmla="*/ 34707 h 38340"/>
              </a:gdLst>
              <a:ahLst/>
              <a:cxnLst>
                <a:cxn ang="0">
                  <a:pos x="connsiteX0" y="connsiteY0"/>
                </a:cxn>
                <a:cxn ang="0">
                  <a:pos x="connsiteX1" y="connsiteY1"/>
                </a:cxn>
                <a:cxn ang="0">
                  <a:pos x="connsiteX2" y="connsiteY2"/>
                </a:cxn>
                <a:cxn ang="0">
                  <a:pos x="connsiteX3" y="connsiteY3"/>
                </a:cxn>
              </a:cxnLst>
              <a:rect l="l" t="t" r="r" b="b"/>
              <a:pathLst>
                <a:path w="38340" h="38340">
                  <a:moveTo>
                    <a:pt x="12853" y="12853"/>
                  </a:moveTo>
                  <a:lnTo>
                    <a:pt x="34706" y="12853"/>
                  </a:lnTo>
                  <a:lnTo>
                    <a:pt x="34706" y="34707"/>
                  </a:lnTo>
                  <a:lnTo>
                    <a:pt x="12853" y="34707"/>
                  </a:lnTo>
                  <a:close/>
                </a:path>
              </a:pathLst>
            </a:custGeom>
            <a:solidFill>
              <a:srgbClr val="00B1A9"/>
            </a:solidFill>
            <a:ln w="12772" cap="flat">
              <a:noFill/>
              <a:prstDash val="solid"/>
              <a:miter/>
            </a:ln>
          </p:spPr>
          <p:txBody>
            <a:bodyPr rtlCol="0" anchor="ctr"/>
            <a:lstStyle/>
            <a:p>
              <a:endParaRPr lang="ja-JP" altLang="en-US"/>
            </a:p>
          </p:txBody>
        </p:sp>
        <p:sp>
          <p:nvSpPr>
            <p:cNvPr id="730" name="フリーフォーム: 図形 729">
              <a:extLst>
                <a:ext uri="{FF2B5EF4-FFF2-40B4-BE49-F238E27FC236}">
                  <a16:creationId xmlns:a16="http://schemas.microsoft.com/office/drawing/2014/main" id="{DB9DC097-CD6A-48AB-BEA5-0B93E138A00E}"/>
                </a:ext>
              </a:extLst>
            </p:cNvPr>
            <p:cNvSpPr/>
            <p:nvPr/>
          </p:nvSpPr>
          <p:spPr>
            <a:xfrm>
              <a:off x="3518903" y="2720238"/>
              <a:ext cx="54831" cy="50288"/>
            </a:xfrm>
            <a:custGeom>
              <a:avLst/>
              <a:gdLst>
                <a:gd name="connsiteX0" fmla="*/ 12853 w 38340"/>
                <a:gd name="connsiteY0" fmla="*/ 34451 h 38340"/>
                <a:gd name="connsiteX1" fmla="*/ 12853 w 38340"/>
                <a:gd name="connsiteY1" fmla="*/ 34579 h 38340"/>
                <a:gd name="connsiteX2" fmla="*/ 12853 w 38340"/>
                <a:gd name="connsiteY2" fmla="*/ 34707 h 38340"/>
                <a:gd name="connsiteX3" fmla="*/ 34706 w 38340"/>
                <a:gd name="connsiteY3" fmla="*/ 34707 h 38340"/>
                <a:gd name="connsiteX4" fmla="*/ 34706 w 38340"/>
                <a:gd name="connsiteY4" fmla="*/ 12853 h 38340"/>
                <a:gd name="connsiteX5" fmla="*/ 12853 w 38340"/>
                <a:gd name="connsiteY5" fmla="*/ 12853 h 38340"/>
                <a:gd name="connsiteX6" fmla="*/ 12853 w 38340"/>
                <a:gd name="connsiteY6" fmla="*/ 34451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12853" y="34451"/>
                  </a:moveTo>
                  <a:lnTo>
                    <a:pt x="12853" y="34579"/>
                  </a:lnTo>
                  <a:lnTo>
                    <a:pt x="12853" y="34707"/>
                  </a:lnTo>
                  <a:lnTo>
                    <a:pt x="34706" y="34707"/>
                  </a:lnTo>
                  <a:lnTo>
                    <a:pt x="34706" y="12853"/>
                  </a:lnTo>
                  <a:lnTo>
                    <a:pt x="12853" y="12853"/>
                  </a:lnTo>
                  <a:lnTo>
                    <a:pt x="12853" y="34451"/>
                  </a:lnTo>
                  <a:close/>
                </a:path>
              </a:pathLst>
            </a:custGeom>
            <a:solidFill>
              <a:srgbClr val="00B1A9"/>
            </a:solidFill>
            <a:ln w="12772" cap="flat">
              <a:noFill/>
              <a:prstDash val="solid"/>
              <a:miter/>
            </a:ln>
          </p:spPr>
          <p:txBody>
            <a:bodyPr rtlCol="0" anchor="ctr"/>
            <a:lstStyle/>
            <a:p>
              <a:endParaRPr lang="ja-JP" altLang="en-US"/>
            </a:p>
          </p:txBody>
        </p:sp>
        <p:sp>
          <p:nvSpPr>
            <p:cNvPr id="731" name="フリーフォーム: 図形 730">
              <a:extLst>
                <a:ext uri="{FF2B5EF4-FFF2-40B4-BE49-F238E27FC236}">
                  <a16:creationId xmlns:a16="http://schemas.microsoft.com/office/drawing/2014/main" id="{62FB315F-0F44-4374-A55D-24BE92D135B8}"/>
                </a:ext>
              </a:extLst>
            </p:cNvPr>
            <p:cNvSpPr/>
            <p:nvPr/>
          </p:nvSpPr>
          <p:spPr>
            <a:xfrm>
              <a:off x="3581410" y="2720238"/>
              <a:ext cx="54831" cy="50288"/>
            </a:xfrm>
            <a:custGeom>
              <a:avLst/>
              <a:gdLst>
                <a:gd name="connsiteX0" fmla="*/ 12853 w 38340"/>
                <a:gd name="connsiteY0" fmla="*/ 34451 h 38340"/>
                <a:gd name="connsiteX1" fmla="*/ 12853 w 38340"/>
                <a:gd name="connsiteY1" fmla="*/ 34579 h 38340"/>
                <a:gd name="connsiteX2" fmla="*/ 12853 w 38340"/>
                <a:gd name="connsiteY2" fmla="*/ 34707 h 38340"/>
                <a:gd name="connsiteX3" fmla="*/ 34579 w 38340"/>
                <a:gd name="connsiteY3" fmla="*/ 34707 h 38340"/>
                <a:gd name="connsiteX4" fmla="*/ 34579 w 38340"/>
                <a:gd name="connsiteY4" fmla="*/ 12853 h 38340"/>
                <a:gd name="connsiteX5" fmla="*/ 12853 w 38340"/>
                <a:gd name="connsiteY5" fmla="*/ 12853 h 38340"/>
                <a:gd name="connsiteX6" fmla="*/ 12853 w 38340"/>
                <a:gd name="connsiteY6" fmla="*/ 34451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12853" y="34451"/>
                  </a:moveTo>
                  <a:lnTo>
                    <a:pt x="12853" y="34579"/>
                  </a:lnTo>
                  <a:lnTo>
                    <a:pt x="12853" y="34707"/>
                  </a:lnTo>
                  <a:lnTo>
                    <a:pt x="34579" y="34707"/>
                  </a:lnTo>
                  <a:lnTo>
                    <a:pt x="34579" y="12853"/>
                  </a:lnTo>
                  <a:lnTo>
                    <a:pt x="12853" y="12853"/>
                  </a:lnTo>
                  <a:lnTo>
                    <a:pt x="12853" y="34451"/>
                  </a:lnTo>
                  <a:close/>
                </a:path>
              </a:pathLst>
            </a:custGeom>
            <a:solidFill>
              <a:srgbClr val="00B1A9"/>
            </a:solidFill>
            <a:ln w="12772" cap="flat">
              <a:noFill/>
              <a:prstDash val="solid"/>
              <a:miter/>
            </a:ln>
          </p:spPr>
          <p:txBody>
            <a:bodyPr rtlCol="0" anchor="ctr"/>
            <a:lstStyle/>
            <a:p>
              <a:endParaRPr lang="ja-JP" altLang="en-US"/>
            </a:p>
          </p:txBody>
        </p:sp>
        <p:sp>
          <p:nvSpPr>
            <p:cNvPr id="732" name="フリーフォーム: 図形 731">
              <a:extLst>
                <a:ext uri="{FF2B5EF4-FFF2-40B4-BE49-F238E27FC236}">
                  <a16:creationId xmlns:a16="http://schemas.microsoft.com/office/drawing/2014/main" id="{46965D24-6213-48B9-B4B7-D8527247875D}"/>
                </a:ext>
              </a:extLst>
            </p:cNvPr>
            <p:cNvSpPr/>
            <p:nvPr/>
          </p:nvSpPr>
          <p:spPr>
            <a:xfrm>
              <a:off x="3200151" y="2702135"/>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733" name="フリーフォーム: 図形 732">
              <a:extLst>
                <a:ext uri="{FF2B5EF4-FFF2-40B4-BE49-F238E27FC236}">
                  <a16:creationId xmlns:a16="http://schemas.microsoft.com/office/drawing/2014/main" id="{27277AC3-C2F8-410F-8B7E-E9A3AFC49B4C}"/>
                </a:ext>
              </a:extLst>
            </p:cNvPr>
            <p:cNvSpPr/>
            <p:nvPr/>
          </p:nvSpPr>
          <p:spPr>
            <a:xfrm>
              <a:off x="3228297"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34" name="フリーフォーム: 図形 733">
              <a:extLst>
                <a:ext uri="{FF2B5EF4-FFF2-40B4-BE49-F238E27FC236}">
                  <a16:creationId xmlns:a16="http://schemas.microsoft.com/office/drawing/2014/main" id="{83DE00B5-ED1A-464F-9656-8B86A71DEE6B}"/>
                </a:ext>
              </a:extLst>
            </p:cNvPr>
            <p:cNvSpPr/>
            <p:nvPr/>
          </p:nvSpPr>
          <p:spPr>
            <a:xfrm>
              <a:off x="3256445"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35" name="フリーフォーム: 図形 734">
              <a:extLst>
                <a:ext uri="{FF2B5EF4-FFF2-40B4-BE49-F238E27FC236}">
                  <a16:creationId xmlns:a16="http://schemas.microsoft.com/office/drawing/2014/main" id="{C82A1AD6-5AA0-4EE1-AF0D-73BA622DAB68}"/>
                </a:ext>
              </a:extLst>
            </p:cNvPr>
            <p:cNvSpPr/>
            <p:nvPr/>
          </p:nvSpPr>
          <p:spPr>
            <a:xfrm>
              <a:off x="3284591"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36" name="フリーフォーム: 図形 735">
              <a:extLst>
                <a:ext uri="{FF2B5EF4-FFF2-40B4-BE49-F238E27FC236}">
                  <a16:creationId xmlns:a16="http://schemas.microsoft.com/office/drawing/2014/main" id="{B907122A-0C53-4EB1-9BFF-CE7E5761FE4A}"/>
                </a:ext>
              </a:extLst>
            </p:cNvPr>
            <p:cNvSpPr/>
            <p:nvPr/>
          </p:nvSpPr>
          <p:spPr>
            <a:xfrm>
              <a:off x="3312737" y="2702135"/>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737" name="フリーフォーム: 図形 736">
              <a:extLst>
                <a:ext uri="{FF2B5EF4-FFF2-40B4-BE49-F238E27FC236}">
                  <a16:creationId xmlns:a16="http://schemas.microsoft.com/office/drawing/2014/main" id="{15856CAF-AF0F-4DB3-995D-3BA4CC58873C}"/>
                </a:ext>
              </a:extLst>
            </p:cNvPr>
            <p:cNvSpPr/>
            <p:nvPr/>
          </p:nvSpPr>
          <p:spPr>
            <a:xfrm>
              <a:off x="3340884"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6 h 25560"/>
                <a:gd name="connsiteX4" fmla="*/ 12853 w 25560"/>
                <a:gd name="connsiteY4" fmla="*/ 22566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6"/>
                  </a:lnTo>
                  <a:lnTo>
                    <a:pt x="12853" y="22566"/>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38" name="フリーフォーム: 図形 737">
              <a:extLst>
                <a:ext uri="{FF2B5EF4-FFF2-40B4-BE49-F238E27FC236}">
                  <a16:creationId xmlns:a16="http://schemas.microsoft.com/office/drawing/2014/main" id="{B4F41E8C-8F29-4246-9967-7FD5E89F7FAA}"/>
                </a:ext>
              </a:extLst>
            </p:cNvPr>
            <p:cNvSpPr/>
            <p:nvPr/>
          </p:nvSpPr>
          <p:spPr>
            <a:xfrm>
              <a:off x="3369031" y="2702135"/>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39" name="フリーフォーム: 図形 738">
              <a:extLst>
                <a:ext uri="{FF2B5EF4-FFF2-40B4-BE49-F238E27FC236}">
                  <a16:creationId xmlns:a16="http://schemas.microsoft.com/office/drawing/2014/main" id="{5D29A1D2-B280-4FFD-B5A0-0899D2AC85A8}"/>
                </a:ext>
              </a:extLst>
            </p:cNvPr>
            <p:cNvSpPr/>
            <p:nvPr/>
          </p:nvSpPr>
          <p:spPr>
            <a:xfrm>
              <a:off x="3200151" y="2728117"/>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740" name="フリーフォーム: 図形 739">
              <a:extLst>
                <a:ext uri="{FF2B5EF4-FFF2-40B4-BE49-F238E27FC236}">
                  <a16:creationId xmlns:a16="http://schemas.microsoft.com/office/drawing/2014/main" id="{06A1FAEC-760B-49ED-B58F-FEEC619F39C2}"/>
                </a:ext>
              </a:extLst>
            </p:cNvPr>
            <p:cNvSpPr/>
            <p:nvPr/>
          </p:nvSpPr>
          <p:spPr>
            <a:xfrm>
              <a:off x="3228297"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41" name="フリーフォーム: 図形 740">
              <a:extLst>
                <a:ext uri="{FF2B5EF4-FFF2-40B4-BE49-F238E27FC236}">
                  <a16:creationId xmlns:a16="http://schemas.microsoft.com/office/drawing/2014/main" id="{AFB8F0FC-F06C-4B63-BC12-550BB7BA7559}"/>
                </a:ext>
              </a:extLst>
            </p:cNvPr>
            <p:cNvSpPr/>
            <p:nvPr/>
          </p:nvSpPr>
          <p:spPr>
            <a:xfrm>
              <a:off x="3256445"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42" name="フリーフォーム: 図形 741">
              <a:extLst>
                <a:ext uri="{FF2B5EF4-FFF2-40B4-BE49-F238E27FC236}">
                  <a16:creationId xmlns:a16="http://schemas.microsoft.com/office/drawing/2014/main" id="{E7BF1008-48F9-4978-9B31-8F40A8F4722B}"/>
                </a:ext>
              </a:extLst>
            </p:cNvPr>
            <p:cNvSpPr/>
            <p:nvPr/>
          </p:nvSpPr>
          <p:spPr>
            <a:xfrm>
              <a:off x="3284591"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43" name="フリーフォーム: 図形 742">
              <a:extLst>
                <a:ext uri="{FF2B5EF4-FFF2-40B4-BE49-F238E27FC236}">
                  <a16:creationId xmlns:a16="http://schemas.microsoft.com/office/drawing/2014/main" id="{083FF863-988D-4989-8E31-E8B03BCA8D62}"/>
                </a:ext>
              </a:extLst>
            </p:cNvPr>
            <p:cNvSpPr/>
            <p:nvPr/>
          </p:nvSpPr>
          <p:spPr>
            <a:xfrm>
              <a:off x="3312737" y="2728117"/>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744" name="フリーフォーム: 図形 743">
              <a:extLst>
                <a:ext uri="{FF2B5EF4-FFF2-40B4-BE49-F238E27FC236}">
                  <a16:creationId xmlns:a16="http://schemas.microsoft.com/office/drawing/2014/main" id="{4487D064-62DA-4761-91B4-E29E19D2000A}"/>
                </a:ext>
              </a:extLst>
            </p:cNvPr>
            <p:cNvSpPr/>
            <p:nvPr/>
          </p:nvSpPr>
          <p:spPr>
            <a:xfrm>
              <a:off x="3340884"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5 h 25560"/>
                <a:gd name="connsiteX4" fmla="*/ 12853 w 25560"/>
                <a:gd name="connsiteY4" fmla="*/ 22565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5"/>
                  </a:lnTo>
                  <a:lnTo>
                    <a:pt x="12853" y="22565"/>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45" name="フリーフォーム: 図形 744">
              <a:extLst>
                <a:ext uri="{FF2B5EF4-FFF2-40B4-BE49-F238E27FC236}">
                  <a16:creationId xmlns:a16="http://schemas.microsoft.com/office/drawing/2014/main" id="{1643BBBA-4A8C-4E58-9D49-E7C6699BC453}"/>
                </a:ext>
              </a:extLst>
            </p:cNvPr>
            <p:cNvSpPr/>
            <p:nvPr/>
          </p:nvSpPr>
          <p:spPr>
            <a:xfrm>
              <a:off x="3369031" y="2728117"/>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46" name="フリーフォーム: 図形 745">
              <a:extLst>
                <a:ext uri="{FF2B5EF4-FFF2-40B4-BE49-F238E27FC236}">
                  <a16:creationId xmlns:a16="http://schemas.microsoft.com/office/drawing/2014/main" id="{9945E307-63CC-4177-A341-5671A882E640}"/>
                </a:ext>
              </a:extLst>
            </p:cNvPr>
            <p:cNvSpPr/>
            <p:nvPr/>
          </p:nvSpPr>
          <p:spPr>
            <a:xfrm>
              <a:off x="3200151" y="2753931"/>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747" name="フリーフォーム: 図形 746">
              <a:extLst>
                <a:ext uri="{FF2B5EF4-FFF2-40B4-BE49-F238E27FC236}">
                  <a16:creationId xmlns:a16="http://schemas.microsoft.com/office/drawing/2014/main" id="{8AC69CB2-370D-4133-A5A6-B2133D4D53E6}"/>
                </a:ext>
              </a:extLst>
            </p:cNvPr>
            <p:cNvSpPr/>
            <p:nvPr/>
          </p:nvSpPr>
          <p:spPr>
            <a:xfrm>
              <a:off x="3228297"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48" name="フリーフォーム: 図形 747">
              <a:extLst>
                <a:ext uri="{FF2B5EF4-FFF2-40B4-BE49-F238E27FC236}">
                  <a16:creationId xmlns:a16="http://schemas.microsoft.com/office/drawing/2014/main" id="{5A2271D5-B916-485E-8755-E2B0C506CB72}"/>
                </a:ext>
              </a:extLst>
            </p:cNvPr>
            <p:cNvSpPr/>
            <p:nvPr/>
          </p:nvSpPr>
          <p:spPr>
            <a:xfrm>
              <a:off x="3256445"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4 w 25560"/>
                <a:gd name="connsiteY4" fmla="*/ 22693 h 25560"/>
                <a:gd name="connsiteX5" fmla="*/ 22694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49" name="フリーフォーム: 図形 748">
              <a:extLst>
                <a:ext uri="{FF2B5EF4-FFF2-40B4-BE49-F238E27FC236}">
                  <a16:creationId xmlns:a16="http://schemas.microsoft.com/office/drawing/2014/main" id="{25E199EC-1433-45D0-8F31-1E8EA6D345FB}"/>
                </a:ext>
              </a:extLst>
            </p:cNvPr>
            <p:cNvSpPr/>
            <p:nvPr/>
          </p:nvSpPr>
          <p:spPr>
            <a:xfrm>
              <a:off x="3284591"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50" name="フリーフォーム: 図形 749">
              <a:extLst>
                <a:ext uri="{FF2B5EF4-FFF2-40B4-BE49-F238E27FC236}">
                  <a16:creationId xmlns:a16="http://schemas.microsoft.com/office/drawing/2014/main" id="{25886DAE-EA02-4637-81FD-0DE5723C130D}"/>
                </a:ext>
              </a:extLst>
            </p:cNvPr>
            <p:cNvSpPr/>
            <p:nvPr/>
          </p:nvSpPr>
          <p:spPr>
            <a:xfrm>
              <a:off x="3312737" y="2753931"/>
              <a:ext cx="36554" cy="33525"/>
            </a:xfrm>
            <a:custGeom>
              <a:avLst/>
              <a:gdLst>
                <a:gd name="connsiteX0" fmla="*/ 12980 w 25560"/>
                <a:gd name="connsiteY0" fmla="*/ 12853 h 25560"/>
                <a:gd name="connsiteX1" fmla="*/ 12980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0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0" y="12853"/>
                  </a:moveTo>
                  <a:lnTo>
                    <a:pt x="12980" y="12853"/>
                  </a:lnTo>
                  <a:lnTo>
                    <a:pt x="12853" y="12853"/>
                  </a:lnTo>
                  <a:lnTo>
                    <a:pt x="12853" y="22693"/>
                  </a:lnTo>
                  <a:lnTo>
                    <a:pt x="22693" y="22693"/>
                  </a:lnTo>
                  <a:lnTo>
                    <a:pt x="22693" y="12853"/>
                  </a:lnTo>
                  <a:lnTo>
                    <a:pt x="12980" y="12853"/>
                  </a:lnTo>
                  <a:close/>
                </a:path>
              </a:pathLst>
            </a:custGeom>
            <a:solidFill>
              <a:srgbClr val="00B1A9"/>
            </a:solidFill>
            <a:ln w="12772" cap="flat">
              <a:noFill/>
              <a:prstDash val="solid"/>
              <a:miter/>
            </a:ln>
          </p:spPr>
          <p:txBody>
            <a:bodyPr rtlCol="0" anchor="ctr"/>
            <a:lstStyle/>
            <a:p>
              <a:endParaRPr lang="ja-JP" altLang="en-US"/>
            </a:p>
          </p:txBody>
        </p:sp>
        <p:sp>
          <p:nvSpPr>
            <p:cNvPr id="751" name="フリーフォーム: 図形 750">
              <a:extLst>
                <a:ext uri="{FF2B5EF4-FFF2-40B4-BE49-F238E27FC236}">
                  <a16:creationId xmlns:a16="http://schemas.microsoft.com/office/drawing/2014/main" id="{A5C0355A-46EF-4D79-B91D-C445456103C2}"/>
                </a:ext>
              </a:extLst>
            </p:cNvPr>
            <p:cNvSpPr/>
            <p:nvPr/>
          </p:nvSpPr>
          <p:spPr>
            <a:xfrm>
              <a:off x="3340884"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566 h 25560"/>
                <a:gd name="connsiteX4" fmla="*/ 12853 w 25560"/>
                <a:gd name="connsiteY4" fmla="*/ 22566 h 25560"/>
                <a:gd name="connsiteX5" fmla="*/ 12853 w 25560"/>
                <a:gd name="connsiteY5" fmla="*/ 22693 h 25560"/>
                <a:gd name="connsiteX6" fmla="*/ 22694 w 25560"/>
                <a:gd name="connsiteY6" fmla="*/ 22693 h 25560"/>
                <a:gd name="connsiteX7" fmla="*/ 22694 w 25560"/>
                <a:gd name="connsiteY7" fmla="*/ 12853 h 25560"/>
                <a:gd name="connsiteX8" fmla="*/ 12981 w 25560"/>
                <a:gd name="connsiteY8"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560" h="25560">
                  <a:moveTo>
                    <a:pt x="12981" y="12853"/>
                  </a:moveTo>
                  <a:lnTo>
                    <a:pt x="12981" y="12853"/>
                  </a:lnTo>
                  <a:lnTo>
                    <a:pt x="12853" y="12853"/>
                  </a:lnTo>
                  <a:lnTo>
                    <a:pt x="12853" y="22566"/>
                  </a:lnTo>
                  <a:lnTo>
                    <a:pt x="12853" y="22566"/>
                  </a:lnTo>
                  <a:lnTo>
                    <a:pt x="12853" y="22693"/>
                  </a:lnTo>
                  <a:lnTo>
                    <a:pt x="22694" y="22693"/>
                  </a:lnTo>
                  <a:lnTo>
                    <a:pt x="22694"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52" name="フリーフォーム: 図形 751">
              <a:extLst>
                <a:ext uri="{FF2B5EF4-FFF2-40B4-BE49-F238E27FC236}">
                  <a16:creationId xmlns:a16="http://schemas.microsoft.com/office/drawing/2014/main" id="{E70199A6-9A35-430F-B6DE-B6FF1671FC86}"/>
                </a:ext>
              </a:extLst>
            </p:cNvPr>
            <p:cNvSpPr/>
            <p:nvPr/>
          </p:nvSpPr>
          <p:spPr>
            <a:xfrm>
              <a:off x="3369031" y="2753931"/>
              <a:ext cx="36554" cy="33525"/>
            </a:xfrm>
            <a:custGeom>
              <a:avLst/>
              <a:gdLst>
                <a:gd name="connsiteX0" fmla="*/ 12981 w 25560"/>
                <a:gd name="connsiteY0" fmla="*/ 12853 h 25560"/>
                <a:gd name="connsiteX1" fmla="*/ 12981 w 25560"/>
                <a:gd name="connsiteY1" fmla="*/ 12853 h 25560"/>
                <a:gd name="connsiteX2" fmla="*/ 12853 w 25560"/>
                <a:gd name="connsiteY2" fmla="*/ 12853 h 25560"/>
                <a:gd name="connsiteX3" fmla="*/ 12853 w 25560"/>
                <a:gd name="connsiteY3" fmla="*/ 22693 h 25560"/>
                <a:gd name="connsiteX4" fmla="*/ 22693 w 25560"/>
                <a:gd name="connsiteY4" fmla="*/ 22693 h 25560"/>
                <a:gd name="connsiteX5" fmla="*/ 22693 w 25560"/>
                <a:gd name="connsiteY5" fmla="*/ 12853 h 25560"/>
                <a:gd name="connsiteX6" fmla="*/ 12981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981" y="12853"/>
                  </a:moveTo>
                  <a:lnTo>
                    <a:pt x="12981" y="12853"/>
                  </a:lnTo>
                  <a:lnTo>
                    <a:pt x="12853" y="12853"/>
                  </a:lnTo>
                  <a:lnTo>
                    <a:pt x="12853" y="22693"/>
                  </a:lnTo>
                  <a:lnTo>
                    <a:pt x="22693" y="22693"/>
                  </a:lnTo>
                  <a:lnTo>
                    <a:pt x="22693" y="12853"/>
                  </a:lnTo>
                  <a:lnTo>
                    <a:pt x="12981" y="12853"/>
                  </a:lnTo>
                  <a:close/>
                </a:path>
              </a:pathLst>
            </a:custGeom>
            <a:solidFill>
              <a:srgbClr val="00B1A9"/>
            </a:solidFill>
            <a:ln w="12772" cap="flat">
              <a:noFill/>
              <a:prstDash val="solid"/>
              <a:miter/>
            </a:ln>
          </p:spPr>
          <p:txBody>
            <a:bodyPr rtlCol="0" anchor="ctr"/>
            <a:lstStyle/>
            <a:p>
              <a:endParaRPr lang="ja-JP" altLang="en-US"/>
            </a:p>
          </p:txBody>
        </p:sp>
        <p:sp>
          <p:nvSpPr>
            <p:cNvPr id="753" name="フリーフォーム: 図形 752">
              <a:extLst>
                <a:ext uri="{FF2B5EF4-FFF2-40B4-BE49-F238E27FC236}">
                  <a16:creationId xmlns:a16="http://schemas.microsoft.com/office/drawing/2014/main" id="{7E3F76B2-8236-44B4-9938-56DEBD8DD576}"/>
                </a:ext>
              </a:extLst>
            </p:cNvPr>
            <p:cNvSpPr/>
            <p:nvPr/>
          </p:nvSpPr>
          <p:spPr>
            <a:xfrm>
              <a:off x="3127591" y="2642627"/>
              <a:ext cx="603142" cy="452591"/>
            </a:xfrm>
            <a:custGeom>
              <a:avLst/>
              <a:gdLst>
                <a:gd name="connsiteX0" fmla="*/ 29211 w 421741"/>
                <a:gd name="connsiteY0" fmla="*/ 201230 h 345061"/>
                <a:gd name="connsiteX1" fmla="*/ 39435 w 421741"/>
                <a:gd name="connsiteY1" fmla="*/ 191006 h 345061"/>
                <a:gd name="connsiteX2" fmla="*/ 383474 w 421741"/>
                <a:gd name="connsiteY2" fmla="*/ 191006 h 345061"/>
                <a:gd name="connsiteX3" fmla="*/ 393698 w 421741"/>
                <a:gd name="connsiteY3" fmla="*/ 201230 h 345061"/>
                <a:gd name="connsiteX4" fmla="*/ 393698 w 421741"/>
                <a:gd name="connsiteY4" fmla="*/ 287751 h 345061"/>
                <a:gd name="connsiteX5" fmla="*/ 383474 w 421741"/>
                <a:gd name="connsiteY5" fmla="*/ 297975 h 345061"/>
                <a:gd name="connsiteX6" fmla="*/ 39435 w 421741"/>
                <a:gd name="connsiteY6" fmla="*/ 297975 h 345061"/>
                <a:gd name="connsiteX7" fmla="*/ 29211 w 421741"/>
                <a:gd name="connsiteY7" fmla="*/ 287751 h 345061"/>
                <a:gd name="connsiteX8" fmla="*/ 29211 w 421741"/>
                <a:gd name="connsiteY8" fmla="*/ 201230 h 345061"/>
                <a:gd name="connsiteX9" fmla="*/ 293630 w 421741"/>
                <a:gd name="connsiteY9" fmla="*/ 174648 h 345061"/>
                <a:gd name="connsiteX10" fmla="*/ 129279 w 421741"/>
                <a:gd name="connsiteY10" fmla="*/ 174648 h 345061"/>
                <a:gd name="connsiteX11" fmla="*/ 129279 w 421741"/>
                <a:gd name="connsiteY11" fmla="*/ 152666 h 345061"/>
                <a:gd name="connsiteX12" fmla="*/ 293630 w 421741"/>
                <a:gd name="connsiteY12" fmla="*/ 152666 h 345061"/>
                <a:gd name="connsiteX13" fmla="*/ 293630 w 421741"/>
                <a:gd name="connsiteY13" fmla="*/ 174648 h 345061"/>
                <a:gd name="connsiteX14" fmla="*/ 39435 w 421741"/>
                <a:gd name="connsiteY14" fmla="*/ 136308 h 345061"/>
                <a:gd name="connsiteX15" fmla="*/ 29211 w 421741"/>
                <a:gd name="connsiteY15" fmla="*/ 126084 h 345061"/>
                <a:gd name="connsiteX16" fmla="*/ 29211 w 421741"/>
                <a:gd name="connsiteY16" fmla="*/ 39563 h 345061"/>
                <a:gd name="connsiteX17" fmla="*/ 39435 w 421741"/>
                <a:gd name="connsiteY17" fmla="*/ 29339 h 345061"/>
                <a:gd name="connsiteX18" fmla="*/ 383474 w 421741"/>
                <a:gd name="connsiteY18" fmla="*/ 29339 h 345061"/>
                <a:gd name="connsiteX19" fmla="*/ 393698 w 421741"/>
                <a:gd name="connsiteY19" fmla="*/ 39563 h 345061"/>
                <a:gd name="connsiteX20" fmla="*/ 393698 w 421741"/>
                <a:gd name="connsiteY20" fmla="*/ 126084 h 345061"/>
                <a:gd name="connsiteX21" fmla="*/ 383474 w 421741"/>
                <a:gd name="connsiteY21" fmla="*/ 136308 h 345061"/>
                <a:gd name="connsiteX22" fmla="*/ 39435 w 421741"/>
                <a:gd name="connsiteY22" fmla="*/ 136308 h 345061"/>
                <a:gd name="connsiteX23" fmla="*/ 39435 w 421741"/>
                <a:gd name="connsiteY23" fmla="*/ 314206 h 345061"/>
                <a:gd name="connsiteX24" fmla="*/ 196757 w 421741"/>
                <a:gd name="connsiteY24" fmla="*/ 314206 h 345061"/>
                <a:gd name="connsiteX25" fmla="*/ 196757 w 421741"/>
                <a:gd name="connsiteY25" fmla="*/ 339511 h 345061"/>
                <a:gd name="connsiteX26" fmla="*/ 196757 w 421741"/>
                <a:gd name="connsiteY26" fmla="*/ 339511 h 345061"/>
                <a:gd name="connsiteX27" fmla="*/ 196757 w 421741"/>
                <a:gd name="connsiteY27" fmla="*/ 339511 h 345061"/>
                <a:gd name="connsiteX28" fmla="*/ 211455 w 421741"/>
                <a:gd name="connsiteY28" fmla="*/ 336571 h 345061"/>
                <a:gd name="connsiteX29" fmla="*/ 226152 w 421741"/>
                <a:gd name="connsiteY29" fmla="*/ 339638 h 345061"/>
                <a:gd name="connsiteX30" fmla="*/ 226152 w 421741"/>
                <a:gd name="connsiteY30" fmla="*/ 314206 h 345061"/>
                <a:gd name="connsiteX31" fmla="*/ 383474 w 421741"/>
                <a:gd name="connsiteY31" fmla="*/ 314206 h 345061"/>
                <a:gd name="connsiteX32" fmla="*/ 409929 w 421741"/>
                <a:gd name="connsiteY32" fmla="*/ 287624 h 345061"/>
                <a:gd name="connsiteX33" fmla="*/ 409929 w 421741"/>
                <a:gd name="connsiteY33" fmla="*/ 201103 h 345061"/>
                <a:gd name="connsiteX34" fmla="*/ 383474 w 421741"/>
                <a:gd name="connsiteY34" fmla="*/ 174520 h 345061"/>
                <a:gd name="connsiteX35" fmla="*/ 323152 w 421741"/>
                <a:gd name="connsiteY35" fmla="*/ 174520 h 345061"/>
                <a:gd name="connsiteX36" fmla="*/ 323152 w 421741"/>
                <a:gd name="connsiteY36" fmla="*/ 152539 h 345061"/>
                <a:gd name="connsiteX37" fmla="*/ 383474 w 421741"/>
                <a:gd name="connsiteY37" fmla="*/ 152539 h 345061"/>
                <a:gd name="connsiteX38" fmla="*/ 409929 w 421741"/>
                <a:gd name="connsiteY38" fmla="*/ 125956 h 345061"/>
                <a:gd name="connsiteX39" fmla="*/ 409929 w 421741"/>
                <a:gd name="connsiteY39" fmla="*/ 39435 h 345061"/>
                <a:gd name="connsiteX40" fmla="*/ 383474 w 421741"/>
                <a:gd name="connsiteY40" fmla="*/ 12853 h 345061"/>
                <a:gd name="connsiteX41" fmla="*/ 39435 w 421741"/>
                <a:gd name="connsiteY41" fmla="*/ 12853 h 345061"/>
                <a:gd name="connsiteX42" fmla="*/ 12853 w 421741"/>
                <a:gd name="connsiteY42" fmla="*/ 39435 h 345061"/>
                <a:gd name="connsiteX43" fmla="*/ 12853 w 421741"/>
                <a:gd name="connsiteY43" fmla="*/ 125956 h 345061"/>
                <a:gd name="connsiteX44" fmla="*/ 39435 w 421741"/>
                <a:gd name="connsiteY44" fmla="*/ 152539 h 345061"/>
                <a:gd name="connsiteX45" fmla="*/ 99757 w 421741"/>
                <a:gd name="connsiteY45" fmla="*/ 152539 h 345061"/>
                <a:gd name="connsiteX46" fmla="*/ 99757 w 421741"/>
                <a:gd name="connsiteY46" fmla="*/ 174520 h 345061"/>
                <a:gd name="connsiteX47" fmla="*/ 39435 w 421741"/>
                <a:gd name="connsiteY47" fmla="*/ 174520 h 345061"/>
                <a:gd name="connsiteX48" fmla="*/ 12853 w 421741"/>
                <a:gd name="connsiteY48" fmla="*/ 201103 h 345061"/>
                <a:gd name="connsiteX49" fmla="*/ 12853 w 421741"/>
                <a:gd name="connsiteY49" fmla="*/ 287624 h 345061"/>
                <a:gd name="connsiteX50" fmla="*/ 39435 w 421741"/>
                <a:gd name="connsiteY50" fmla="*/ 314206 h 34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21741" h="345061">
                  <a:moveTo>
                    <a:pt x="29211" y="201230"/>
                  </a:moveTo>
                  <a:cubicBezTo>
                    <a:pt x="29211" y="195607"/>
                    <a:pt x="33812" y="191006"/>
                    <a:pt x="39435" y="191006"/>
                  </a:cubicBezTo>
                  <a:lnTo>
                    <a:pt x="383474" y="191006"/>
                  </a:lnTo>
                  <a:cubicBezTo>
                    <a:pt x="389097" y="191006"/>
                    <a:pt x="393698" y="195607"/>
                    <a:pt x="393698" y="201230"/>
                  </a:cubicBezTo>
                  <a:lnTo>
                    <a:pt x="393698" y="287751"/>
                  </a:lnTo>
                  <a:cubicBezTo>
                    <a:pt x="393698" y="293375"/>
                    <a:pt x="389097" y="297975"/>
                    <a:pt x="383474" y="297975"/>
                  </a:cubicBezTo>
                  <a:lnTo>
                    <a:pt x="39435" y="297975"/>
                  </a:lnTo>
                  <a:cubicBezTo>
                    <a:pt x="33812" y="297975"/>
                    <a:pt x="29211" y="293502"/>
                    <a:pt x="29211" y="287751"/>
                  </a:cubicBezTo>
                  <a:lnTo>
                    <a:pt x="29211" y="201230"/>
                  </a:lnTo>
                  <a:close/>
                  <a:moveTo>
                    <a:pt x="293630" y="174648"/>
                  </a:moveTo>
                  <a:lnTo>
                    <a:pt x="129279" y="174648"/>
                  </a:lnTo>
                  <a:lnTo>
                    <a:pt x="129279" y="152666"/>
                  </a:lnTo>
                  <a:lnTo>
                    <a:pt x="293630" y="152666"/>
                  </a:lnTo>
                  <a:lnTo>
                    <a:pt x="293630" y="174648"/>
                  </a:lnTo>
                  <a:close/>
                  <a:moveTo>
                    <a:pt x="39435" y="136308"/>
                  </a:moveTo>
                  <a:cubicBezTo>
                    <a:pt x="33812" y="136308"/>
                    <a:pt x="29211" y="131707"/>
                    <a:pt x="29211" y="126084"/>
                  </a:cubicBezTo>
                  <a:lnTo>
                    <a:pt x="29211" y="39563"/>
                  </a:lnTo>
                  <a:cubicBezTo>
                    <a:pt x="29211" y="33940"/>
                    <a:pt x="33812" y="29339"/>
                    <a:pt x="39435" y="29339"/>
                  </a:cubicBezTo>
                  <a:lnTo>
                    <a:pt x="383474" y="29339"/>
                  </a:lnTo>
                  <a:cubicBezTo>
                    <a:pt x="389097" y="29339"/>
                    <a:pt x="393698" y="33940"/>
                    <a:pt x="393698" y="39563"/>
                  </a:cubicBezTo>
                  <a:lnTo>
                    <a:pt x="393698" y="126084"/>
                  </a:lnTo>
                  <a:cubicBezTo>
                    <a:pt x="393698" y="131707"/>
                    <a:pt x="389097" y="136308"/>
                    <a:pt x="383474" y="136308"/>
                  </a:cubicBezTo>
                  <a:lnTo>
                    <a:pt x="39435" y="136308"/>
                  </a:lnTo>
                  <a:close/>
                  <a:moveTo>
                    <a:pt x="39435" y="314206"/>
                  </a:moveTo>
                  <a:lnTo>
                    <a:pt x="196757" y="314206"/>
                  </a:lnTo>
                  <a:lnTo>
                    <a:pt x="196757" y="339511"/>
                  </a:lnTo>
                  <a:cubicBezTo>
                    <a:pt x="196757" y="339511"/>
                    <a:pt x="196757" y="339511"/>
                    <a:pt x="196757" y="339511"/>
                  </a:cubicBezTo>
                  <a:lnTo>
                    <a:pt x="196757" y="339511"/>
                  </a:lnTo>
                  <a:cubicBezTo>
                    <a:pt x="201230" y="337721"/>
                    <a:pt x="206215" y="336571"/>
                    <a:pt x="211455" y="336571"/>
                  </a:cubicBezTo>
                  <a:cubicBezTo>
                    <a:pt x="216694" y="336571"/>
                    <a:pt x="221678" y="337721"/>
                    <a:pt x="226152" y="339638"/>
                  </a:cubicBezTo>
                  <a:lnTo>
                    <a:pt x="226152" y="314206"/>
                  </a:lnTo>
                  <a:lnTo>
                    <a:pt x="383474" y="314206"/>
                  </a:lnTo>
                  <a:cubicBezTo>
                    <a:pt x="398043" y="314206"/>
                    <a:pt x="409929" y="302321"/>
                    <a:pt x="409929" y="287624"/>
                  </a:cubicBezTo>
                  <a:lnTo>
                    <a:pt x="409929" y="201103"/>
                  </a:lnTo>
                  <a:cubicBezTo>
                    <a:pt x="409929" y="186533"/>
                    <a:pt x="398043" y="174520"/>
                    <a:pt x="383474" y="174520"/>
                  </a:cubicBezTo>
                  <a:lnTo>
                    <a:pt x="323152" y="174520"/>
                  </a:lnTo>
                  <a:lnTo>
                    <a:pt x="323152" y="152539"/>
                  </a:lnTo>
                  <a:lnTo>
                    <a:pt x="383474" y="152539"/>
                  </a:lnTo>
                  <a:cubicBezTo>
                    <a:pt x="398043" y="152539"/>
                    <a:pt x="409929" y="140653"/>
                    <a:pt x="409929" y="125956"/>
                  </a:cubicBezTo>
                  <a:lnTo>
                    <a:pt x="409929" y="39435"/>
                  </a:lnTo>
                  <a:cubicBezTo>
                    <a:pt x="409929" y="24866"/>
                    <a:pt x="398043" y="12853"/>
                    <a:pt x="383474" y="12853"/>
                  </a:cubicBezTo>
                  <a:lnTo>
                    <a:pt x="39435" y="12853"/>
                  </a:lnTo>
                  <a:cubicBezTo>
                    <a:pt x="24866" y="12853"/>
                    <a:pt x="12853" y="24738"/>
                    <a:pt x="12853" y="39435"/>
                  </a:cubicBezTo>
                  <a:lnTo>
                    <a:pt x="12853" y="125956"/>
                  </a:lnTo>
                  <a:cubicBezTo>
                    <a:pt x="12853" y="140525"/>
                    <a:pt x="24738" y="152539"/>
                    <a:pt x="39435" y="152539"/>
                  </a:cubicBezTo>
                  <a:lnTo>
                    <a:pt x="99757" y="152539"/>
                  </a:lnTo>
                  <a:lnTo>
                    <a:pt x="99757" y="174520"/>
                  </a:lnTo>
                  <a:lnTo>
                    <a:pt x="39435" y="174520"/>
                  </a:lnTo>
                  <a:cubicBezTo>
                    <a:pt x="24866" y="174520"/>
                    <a:pt x="12853" y="186406"/>
                    <a:pt x="12853" y="201103"/>
                  </a:cubicBezTo>
                  <a:lnTo>
                    <a:pt x="12853" y="287624"/>
                  </a:lnTo>
                  <a:cubicBezTo>
                    <a:pt x="12853" y="302193"/>
                    <a:pt x="24738" y="314206"/>
                    <a:pt x="39435" y="314206"/>
                  </a:cubicBezTo>
                </a:path>
              </a:pathLst>
            </a:custGeom>
            <a:solidFill>
              <a:srgbClr val="00B1A9"/>
            </a:solidFill>
            <a:ln w="12772" cap="flat">
              <a:noFill/>
              <a:prstDash val="solid"/>
              <a:miter/>
            </a:ln>
          </p:spPr>
          <p:txBody>
            <a:bodyPr rtlCol="0" anchor="ctr"/>
            <a:lstStyle/>
            <a:p>
              <a:endParaRPr lang="ja-JP" altLang="en-US"/>
            </a:p>
          </p:txBody>
        </p:sp>
        <p:sp>
          <p:nvSpPr>
            <p:cNvPr id="754" name="フリーフォーム: 図形 753">
              <a:extLst>
                <a:ext uri="{FF2B5EF4-FFF2-40B4-BE49-F238E27FC236}">
                  <a16:creationId xmlns:a16="http://schemas.microsoft.com/office/drawing/2014/main" id="{F03288B2-0334-439B-9ABB-EAA6F11E135C}"/>
                </a:ext>
              </a:extLst>
            </p:cNvPr>
            <p:cNvSpPr/>
            <p:nvPr/>
          </p:nvSpPr>
          <p:spPr>
            <a:xfrm>
              <a:off x="3456578" y="2932118"/>
              <a:ext cx="54831" cy="50288"/>
            </a:xfrm>
            <a:custGeom>
              <a:avLst/>
              <a:gdLst>
                <a:gd name="connsiteX0" fmla="*/ 12853 w 38340"/>
                <a:gd name="connsiteY0" fmla="*/ 12853 h 38340"/>
                <a:gd name="connsiteX1" fmla="*/ 34706 w 38340"/>
                <a:gd name="connsiteY1" fmla="*/ 12853 h 38340"/>
                <a:gd name="connsiteX2" fmla="*/ 34706 w 38340"/>
                <a:gd name="connsiteY2" fmla="*/ 34707 h 38340"/>
                <a:gd name="connsiteX3" fmla="*/ 12853 w 38340"/>
                <a:gd name="connsiteY3" fmla="*/ 34707 h 38340"/>
              </a:gdLst>
              <a:ahLst/>
              <a:cxnLst>
                <a:cxn ang="0">
                  <a:pos x="connsiteX0" y="connsiteY0"/>
                </a:cxn>
                <a:cxn ang="0">
                  <a:pos x="connsiteX1" y="connsiteY1"/>
                </a:cxn>
                <a:cxn ang="0">
                  <a:pos x="connsiteX2" y="connsiteY2"/>
                </a:cxn>
                <a:cxn ang="0">
                  <a:pos x="connsiteX3" y="connsiteY3"/>
                </a:cxn>
              </a:cxnLst>
              <a:rect l="l" t="t" r="r" b="b"/>
              <a:pathLst>
                <a:path w="38340" h="38340">
                  <a:moveTo>
                    <a:pt x="12853" y="12853"/>
                  </a:moveTo>
                  <a:lnTo>
                    <a:pt x="34706" y="12853"/>
                  </a:lnTo>
                  <a:lnTo>
                    <a:pt x="34706" y="34707"/>
                  </a:lnTo>
                  <a:lnTo>
                    <a:pt x="12853" y="34707"/>
                  </a:lnTo>
                  <a:close/>
                </a:path>
              </a:pathLst>
            </a:custGeom>
            <a:solidFill>
              <a:srgbClr val="00B1A9"/>
            </a:solidFill>
            <a:ln w="12772" cap="flat">
              <a:noFill/>
              <a:prstDash val="solid"/>
              <a:miter/>
            </a:ln>
          </p:spPr>
          <p:txBody>
            <a:bodyPr rtlCol="0" anchor="ctr"/>
            <a:lstStyle/>
            <a:p>
              <a:endParaRPr lang="ja-JP" altLang="en-US"/>
            </a:p>
          </p:txBody>
        </p:sp>
        <p:sp>
          <p:nvSpPr>
            <p:cNvPr id="755" name="フリーフォーム: 図形 754">
              <a:extLst>
                <a:ext uri="{FF2B5EF4-FFF2-40B4-BE49-F238E27FC236}">
                  <a16:creationId xmlns:a16="http://schemas.microsoft.com/office/drawing/2014/main" id="{1B9B5FCD-45DD-4FE7-89B5-8BCC8A364B5B}"/>
                </a:ext>
              </a:extLst>
            </p:cNvPr>
            <p:cNvSpPr/>
            <p:nvPr/>
          </p:nvSpPr>
          <p:spPr>
            <a:xfrm>
              <a:off x="3518903" y="2932118"/>
              <a:ext cx="54831" cy="50288"/>
            </a:xfrm>
            <a:custGeom>
              <a:avLst/>
              <a:gdLst>
                <a:gd name="connsiteX0" fmla="*/ 34706 w 38340"/>
                <a:gd name="connsiteY0" fmla="*/ 12853 h 38340"/>
                <a:gd name="connsiteX1" fmla="*/ 12853 w 38340"/>
                <a:gd name="connsiteY1" fmla="*/ 12853 h 38340"/>
                <a:gd name="connsiteX2" fmla="*/ 12853 w 38340"/>
                <a:gd name="connsiteY2" fmla="*/ 34451 h 38340"/>
                <a:gd name="connsiteX3" fmla="*/ 12853 w 38340"/>
                <a:gd name="connsiteY3" fmla="*/ 34451 h 38340"/>
                <a:gd name="connsiteX4" fmla="*/ 12853 w 38340"/>
                <a:gd name="connsiteY4" fmla="*/ 34579 h 38340"/>
                <a:gd name="connsiteX5" fmla="*/ 34706 w 38340"/>
                <a:gd name="connsiteY5" fmla="*/ 34579 h 38340"/>
                <a:gd name="connsiteX6" fmla="*/ 34706 w 38340"/>
                <a:gd name="connsiteY6" fmla="*/ 12853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34706" y="12853"/>
                  </a:moveTo>
                  <a:lnTo>
                    <a:pt x="12853" y="12853"/>
                  </a:lnTo>
                  <a:lnTo>
                    <a:pt x="12853" y="34451"/>
                  </a:lnTo>
                  <a:lnTo>
                    <a:pt x="12853" y="34451"/>
                  </a:lnTo>
                  <a:lnTo>
                    <a:pt x="12853" y="34579"/>
                  </a:lnTo>
                  <a:lnTo>
                    <a:pt x="34706" y="34579"/>
                  </a:lnTo>
                  <a:lnTo>
                    <a:pt x="34706" y="12853"/>
                  </a:lnTo>
                  <a:close/>
                </a:path>
              </a:pathLst>
            </a:custGeom>
            <a:solidFill>
              <a:srgbClr val="00B1A9"/>
            </a:solidFill>
            <a:ln w="12772" cap="flat">
              <a:noFill/>
              <a:prstDash val="solid"/>
              <a:miter/>
            </a:ln>
          </p:spPr>
          <p:txBody>
            <a:bodyPr rtlCol="0" anchor="ctr"/>
            <a:lstStyle/>
            <a:p>
              <a:endParaRPr lang="ja-JP" altLang="en-US"/>
            </a:p>
          </p:txBody>
        </p:sp>
        <p:sp>
          <p:nvSpPr>
            <p:cNvPr id="756" name="フリーフォーム: 図形 755">
              <a:extLst>
                <a:ext uri="{FF2B5EF4-FFF2-40B4-BE49-F238E27FC236}">
                  <a16:creationId xmlns:a16="http://schemas.microsoft.com/office/drawing/2014/main" id="{6880D4C7-7159-4F10-B208-7674A65CC72A}"/>
                </a:ext>
              </a:extLst>
            </p:cNvPr>
            <p:cNvSpPr/>
            <p:nvPr/>
          </p:nvSpPr>
          <p:spPr>
            <a:xfrm>
              <a:off x="3581410" y="2932118"/>
              <a:ext cx="54831" cy="50288"/>
            </a:xfrm>
            <a:custGeom>
              <a:avLst/>
              <a:gdLst>
                <a:gd name="connsiteX0" fmla="*/ 34579 w 38340"/>
                <a:gd name="connsiteY0" fmla="*/ 12853 h 38340"/>
                <a:gd name="connsiteX1" fmla="*/ 12853 w 38340"/>
                <a:gd name="connsiteY1" fmla="*/ 12853 h 38340"/>
                <a:gd name="connsiteX2" fmla="*/ 12853 w 38340"/>
                <a:gd name="connsiteY2" fmla="*/ 34451 h 38340"/>
                <a:gd name="connsiteX3" fmla="*/ 12853 w 38340"/>
                <a:gd name="connsiteY3" fmla="*/ 34451 h 38340"/>
                <a:gd name="connsiteX4" fmla="*/ 12853 w 38340"/>
                <a:gd name="connsiteY4" fmla="*/ 34579 h 38340"/>
                <a:gd name="connsiteX5" fmla="*/ 34579 w 38340"/>
                <a:gd name="connsiteY5" fmla="*/ 34579 h 38340"/>
                <a:gd name="connsiteX6" fmla="*/ 34579 w 38340"/>
                <a:gd name="connsiteY6" fmla="*/ 12853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340" h="38340">
                  <a:moveTo>
                    <a:pt x="34579" y="12853"/>
                  </a:moveTo>
                  <a:lnTo>
                    <a:pt x="12853" y="12853"/>
                  </a:lnTo>
                  <a:lnTo>
                    <a:pt x="12853" y="34451"/>
                  </a:lnTo>
                  <a:lnTo>
                    <a:pt x="12853" y="34451"/>
                  </a:lnTo>
                  <a:lnTo>
                    <a:pt x="12853" y="34579"/>
                  </a:lnTo>
                  <a:lnTo>
                    <a:pt x="34579" y="34579"/>
                  </a:lnTo>
                  <a:lnTo>
                    <a:pt x="34579" y="12853"/>
                  </a:lnTo>
                  <a:close/>
                </a:path>
              </a:pathLst>
            </a:custGeom>
            <a:solidFill>
              <a:srgbClr val="00B1A9"/>
            </a:solidFill>
            <a:ln w="12772" cap="flat">
              <a:noFill/>
              <a:prstDash val="solid"/>
              <a:miter/>
            </a:ln>
          </p:spPr>
          <p:txBody>
            <a:bodyPr rtlCol="0" anchor="ctr"/>
            <a:lstStyle/>
            <a:p>
              <a:endParaRPr lang="ja-JP" altLang="en-US"/>
            </a:p>
          </p:txBody>
        </p:sp>
        <p:sp>
          <p:nvSpPr>
            <p:cNvPr id="757" name="フリーフォーム: 図形 756">
              <a:extLst>
                <a:ext uri="{FF2B5EF4-FFF2-40B4-BE49-F238E27FC236}">
                  <a16:creationId xmlns:a16="http://schemas.microsoft.com/office/drawing/2014/main" id="{CD339965-9F1F-48AB-8371-2D36FBE1245E}"/>
                </a:ext>
              </a:extLst>
            </p:cNvPr>
            <p:cNvSpPr/>
            <p:nvPr/>
          </p:nvSpPr>
          <p:spPr>
            <a:xfrm>
              <a:off x="320015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58" name="フリーフォーム: 図形 757">
              <a:extLst>
                <a:ext uri="{FF2B5EF4-FFF2-40B4-BE49-F238E27FC236}">
                  <a16:creationId xmlns:a16="http://schemas.microsoft.com/office/drawing/2014/main" id="{D5B60C6C-4108-46C0-AD56-2CC76732AE58}"/>
                </a:ext>
              </a:extLst>
            </p:cNvPr>
            <p:cNvSpPr/>
            <p:nvPr/>
          </p:nvSpPr>
          <p:spPr>
            <a:xfrm>
              <a:off x="3228297" y="2914015"/>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a:p>
          </p:txBody>
        </p:sp>
        <p:sp>
          <p:nvSpPr>
            <p:cNvPr id="759" name="フリーフォーム: 図形 758">
              <a:extLst>
                <a:ext uri="{FF2B5EF4-FFF2-40B4-BE49-F238E27FC236}">
                  <a16:creationId xmlns:a16="http://schemas.microsoft.com/office/drawing/2014/main" id="{5578610D-724D-4884-8AF7-8D8974AFB778}"/>
                </a:ext>
              </a:extLst>
            </p:cNvPr>
            <p:cNvSpPr/>
            <p:nvPr/>
          </p:nvSpPr>
          <p:spPr>
            <a:xfrm>
              <a:off x="3256445"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60" name="フリーフォーム: 図形 759">
              <a:extLst>
                <a:ext uri="{FF2B5EF4-FFF2-40B4-BE49-F238E27FC236}">
                  <a16:creationId xmlns:a16="http://schemas.microsoft.com/office/drawing/2014/main" id="{71595B46-B4F0-41D7-A8F7-F07D8D702C0D}"/>
                </a:ext>
              </a:extLst>
            </p:cNvPr>
            <p:cNvSpPr/>
            <p:nvPr/>
          </p:nvSpPr>
          <p:spPr>
            <a:xfrm>
              <a:off x="328459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61" name="フリーフォーム: 図形 760">
              <a:extLst>
                <a:ext uri="{FF2B5EF4-FFF2-40B4-BE49-F238E27FC236}">
                  <a16:creationId xmlns:a16="http://schemas.microsoft.com/office/drawing/2014/main" id="{96D2C2C8-119E-40FF-970E-990A8672A4A4}"/>
                </a:ext>
              </a:extLst>
            </p:cNvPr>
            <p:cNvSpPr/>
            <p:nvPr/>
          </p:nvSpPr>
          <p:spPr>
            <a:xfrm>
              <a:off x="3312737"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62" name="フリーフォーム: 図形 761">
              <a:extLst>
                <a:ext uri="{FF2B5EF4-FFF2-40B4-BE49-F238E27FC236}">
                  <a16:creationId xmlns:a16="http://schemas.microsoft.com/office/drawing/2014/main" id="{8B1A4A96-3E51-4FC8-9094-939BAEE8387D}"/>
                </a:ext>
              </a:extLst>
            </p:cNvPr>
            <p:cNvSpPr/>
            <p:nvPr/>
          </p:nvSpPr>
          <p:spPr>
            <a:xfrm>
              <a:off x="3340884" y="2914015"/>
              <a:ext cx="36554" cy="33525"/>
            </a:xfrm>
            <a:custGeom>
              <a:avLst/>
              <a:gdLst>
                <a:gd name="connsiteX0" fmla="*/ 12853 w 25560"/>
                <a:gd name="connsiteY0" fmla="*/ 12853 h 25560"/>
                <a:gd name="connsiteX1" fmla="*/ 12853 w 25560"/>
                <a:gd name="connsiteY1" fmla="*/ 22565 h 25560"/>
                <a:gd name="connsiteX2" fmla="*/ 12853 w 25560"/>
                <a:gd name="connsiteY2" fmla="*/ 22565 h 25560"/>
                <a:gd name="connsiteX3" fmla="*/ 12853 w 25560"/>
                <a:gd name="connsiteY3" fmla="*/ 22693 h 25560"/>
                <a:gd name="connsiteX4" fmla="*/ 22694 w 25560"/>
                <a:gd name="connsiteY4" fmla="*/ 22693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5"/>
                  </a:lnTo>
                  <a:lnTo>
                    <a:pt x="12853" y="22565"/>
                  </a:lnTo>
                  <a:lnTo>
                    <a:pt x="12853" y="22693"/>
                  </a:lnTo>
                  <a:lnTo>
                    <a:pt x="22694" y="22693"/>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a:p>
          </p:txBody>
        </p:sp>
        <p:sp>
          <p:nvSpPr>
            <p:cNvPr id="763" name="フリーフォーム: 図形 762">
              <a:extLst>
                <a:ext uri="{FF2B5EF4-FFF2-40B4-BE49-F238E27FC236}">
                  <a16:creationId xmlns:a16="http://schemas.microsoft.com/office/drawing/2014/main" id="{5A8336FE-779A-4CE2-9D4C-02B8917EA916}"/>
                </a:ext>
              </a:extLst>
            </p:cNvPr>
            <p:cNvSpPr/>
            <p:nvPr/>
          </p:nvSpPr>
          <p:spPr>
            <a:xfrm>
              <a:off x="3369031" y="2914015"/>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64" name="フリーフォーム: 図形 763">
              <a:extLst>
                <a:ext uri="{FF2B5EF4-FFF2-40B4-BE49-F238E27FC236}">
                  <a16:creationId xmlns:a16="http://schemas.microsoft.com/office/drawing/2014/main" id="{7E04108A-B79F-4D6F-98F1-3C8F0D4A45B4}"/>
                </a:ext>
              </a:extLst>
            </p:cNvPr>
            <p:cNvSpPr/>
            <p:nvPr/>
          </p:nvSpPr>
          <p:spPr>
            <a:xfrm>
              <a:off x="320015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65" name="フリーフォーム: 図形 764">
              <a:extLst>
                <a:ext uri="{FF2B5EF4-FFF2-40B4-BE49-F238E27FC236}">
                  <a16:creationId xmlns:a16="http://schemas.microsoft.com/office/drawing/2014/main" id="{7567E820-F551-4A6F-8B89-1D9DE1F0E010}"/>
                </a:ext>
              </a:extLst>
            </p:cNvPr>
            <p:cNvSpPr/>
            <p:nvPr/>
          </p:nvSpPr>
          <p:spPr>
            <a:xfrm>
              <a:off x="3228297" y="2939829"/>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a:p>
          </p:txBody>
        </p:sp>
        <p:sp>
          <p:nvSpPr>
            <p:cNvPr id="766" name="フリーフォーム: 図形 765">
              <a:extLst>
                <a:ext uri="{FF2B5EF4-FFF2-40B4-BE49-F238E27FC236}">
                  <a16:creationId xmlns:a16="http://schemas.microsoft.com/office/drawing/2014/main" id="{409B8707-E889-4549-BD05-97714B195074}"/>
                </a:ext>
              </a:extLst>
            </p:cNvPr>
            <p:cNvSpPr/>
            <p:nvPr/>
          </p:nvSpPr>
          <p:spPr>
            <a:xfrm>
              <a:off x="3256445"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67" name="フリーフォーム: 図形 766">
              <a:extLst>
                <a:ext uri="{FF2B5EF4-FFF2-40B4-BE49-F238E27FC236}">
                  <a16:creationId xmlns:a16="http://schemas.microsoft.com/office/drawing/2014/main" id="{24F2EDCD-3EBB-45A3-9DED-DE0645C03EE6}"/>
                </a:ext>
              </a:extLst>
            </p:cNvPr>
            <p:cNvSpPr/>
            <p:nvPr/>
          </p:nvSpPr>
          <p:spPr>
            <a:xfrm>
              <a:off x="328459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68" name="フリーフォーム: 図形 767">
              <a:extLst>
                <a:ext uri="{FF2B5EF4-FFF2-40B4-BE49-F238E27FC236}">
                  <a16:creationId xmlns:a16="http://schemas.microsoft.com/office/drawing/2014/main" id="{AA29FFCF-E713-4BB1-ABF6-40F4D9986F8C}"/>
                </a:ext>
              </a:extLst>
            </p:cNvPr>
            <p:cNvSpPr/>
            <p:nvPr/>
          </p:nvSpPr>
          <p:spPr>
            <a:xfrm>
              <a:off x="3312737"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69" name="フリーフォーム: 図形 768">
              <a:extLst>
                <a:ext uri="{FF2B5EF4-FFF2-40B4-BE49-F238E27FC236}">
                  <a16:creationId xmlns:a16="http://schemas.microsoft.com/office/drawing/2014/main" id="{ADF0C68D-72C2-4E80-B8B0-DF9DF065F317}"/>
                </a:ext>
              </a:extLst>
            </p:cNvPr>
            <p:cNvSpPr/>
            <p:nvPr/>
          </p:nvSpPr>
          <p:spPr>
            <a:xfrm>
              <a:off x="3340884" y="2939829"/>
              <a:ext cx="36554" cy="33525"/>
            </a:xfrm>
            <a:custGeom>
              <a:avLst/>
              <a:gdLst>
                <a:gd name="connsiteX0" fmla="*/ 12853 w 25560"/>
                <a:gd name="connsiteY0" fmla="*/ 12853 h 25560"/>
                <a:gd name="connsiteX1" fmla="*/ 12853 w 25560"/>
                <a:gd name="connsiteY1" fmla="*/ 22566 h 25560"/>
                <a:gd name="connsiteX2" fmla="*/ 12853 w 25560"/>
                <a:gd name="connsiteY2" fmla="*/ 22693 h 25560"/>
                <a:gd name="connsiteX3" fmla="*/ 12853 w 25560"/>
                <a:gd name="connsiteY3" fmla="*/ 22821 h 25560"/>
                <a:gd name="connsiteX4" fmla="*/ 22694 w 25560"/>
                <a:gd name="connsiteY4" fmla="*/ 22821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6"/>
                  </a:lnTo>
                  <a:lnTo>
                    <a:pt x="12853" y="22693"/>
                  </a:lnTo>
                  <a:lnTo>
                    <a:pt x="12853" y="22821"/>
                  </a:lnTo>
                  <a:lnTo>
                    <a:pt x="22694" y="22821"/>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a:p>
          </p:txBody>
        </p:sp>
        <p:sp>
          <p:nvSpPr>
            <p:cNvPr id="770" name="フリーフォーム: 図形 769">
              <a:extLst>
                <a:ext uri="{FF2B5EF4-FFF2-40B4-BE49-F238E27FC236}">
                  <a16:creationId xmlns:a16="http://schemas.microsoft.com/office/drawing/2014/main" id="{64AF8CB1-2976-4628-A1CC-D6788D34753F}"/>
                </a:ext>
              </a:extLst>
            </p:cNvPr>
            <p:cNvSpPr/>
            <p:nvPr/>
          </p:nvSpPr>
          <p:spPr>
            <a:xfrm>
              <a:off x="3369031" y="2939829"/>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71" name="フリーフォーム: 図形 770">
              <a:extLst>
                <a:ext uri="{FF2B5EF4-FFF2-40B4-BE49-F238E27FC236}">
                  <a16:creationId xmlns:a16="http://schemas.microsoft.com/office/drawing/2014/main" id="{7C568108-4F8E-47B6-8146-52C5EEECBC88}"/>
                </a:ext>
              </a:extLst>
            </p:cNvPr>
            <p:cNvSpPr/>
            <p:nvPr/>
          </p:nvSpPr>
          <p:spPr>
            <a:xfrm>
              <a:off x="320015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72" name="フリーフォーム: 図形 771">
              <a:extLst>
                <a:ext uri="{FF2B5EF4-FFF2-40B4-BE49-F238E27FC236}">
                  <a16:creationId xmlns:a16="http://schemas.microsoft.com/office/drawing/2014/main" id="{30111B1C-A1B1-4D66-8CB1-5DFD26CD2806}"/>
                </a:ext>
              </a:extLst>
            </p:cNvPr>
            <p:cNvSpPr/>
            <p:nvPr/>
          </p:nvSpPr>
          <p:spPr>
            <a:xfrm>
              <a:off x="3228297" y="2965811"/>
              <a:ext cx="36554" cy="33525"/>
            </a:xfrm>
            <a:custGeom>
              <a:avLst/>
              <a:gdLst>
                <a:gd name="connsiteX0" fmla="*/ 12852 w 25560"/>
                <a:gd name="connsiteY0" fmla="*/ 12853 h 25560"/>
                <a:gd name="connsiteX1" fmla="*/ 22693 w 25560"/>
                <a:gd name="connsiteY1" fmla="*/ 12853 h 25560"/>
                <a:gd name="connsiteX2" fmla="*/ 22693 w 25560"/>
                <a:gd name="connsiteY2" fmla="*/ 22693 h 25560"/>
                <a:gd name="connsiteX3" fmla="*/ 12852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2" y="12853"/>
                  </a:moveTo>
                  <a:lnTo>
                    <a:pt x="22693" y="12853"/>
                  </a:lnTo>
                  <a:lnTo>
                    <a:pt x="22693" y="22693"/>
                  </a:lnTo>
                  <a:lnTo>
                    <a:pt x="12852" y="22693"/>
                  </a:lnTo>
                  <a:close/>
                </a:path>
              </a:pathLst>
            </a:custGeom>
            <a:solidFill>
              <a:srgbClr val="00B1A9"/>
            </a:solidFill>
            <a:ln w="12772" cap="flat">
              <a:noFill/>
              <a:prstDash val="solid"/>
              <a:miter/>
            </a:ln>
          </p:spPr>
          <p:txBody>
            <a:bodyPr rtlCol="0" anchor="ctr"/>
            <a:lstStyle/>
            <a:p>
              <a:endParaRPr lang="ja-JP" altLang="en-US"/>
            </a:p>
          </p:txBody>
        </p:sp>
        <p:sp>
          <p:nvSpPr>
            <p:cNvPr id="773" name="フリーフォーム: 図形 772">
              <a:extLst>
                <a:ext uri="{FF2B5EF4-FFF2-40B4-BE49-F238E27FC236}">
                  <a16:creationId xmlns:a16="http://schemas.microsoft.com/office/drawing/2014/main" id="{51D5723F-8958-4E00-8BF5-AFF4F8B00DEC}"/>
                </a:ext>
              </a:extLst>
            </p:cNvPr>
            <p:cNvSpPr/>
            <p:nvPr/>
          </p:nvSpPr>
          <p:spPr>
            <a:xfrm>
              <a:off x="3256445"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74" name="フリーフォーム: 図形 773">
              <a:extLst>
                <a:ext uri="{FF2B5EF4-FFF2-40B4-BE49-F238E27FC236}">
                  <a16:creationId xmlns:a16="http://schemas.microsoft.com/office/drawing/2014/main" id="{FBDC1598-2218-4F41-AE6F-8F6D91A250DA}"/>
                </a:ext>
              </a:extLst>
            </p:cNvPr>
            <p:cNvSpPr/>
            <p:nvPr/>
          </p:nvSpPr>
          <p:spPr>
            <a:xfrm>
              <a:off x="328459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75" name="フリーフォーム: 図形 774">
              <a:extLst>
                <a:ext uri="{FF2B5EF4-FFF2-40B4-BE49-F238E27FC236}">
                  <a16:creationId xmlns:a16="http://schemas.microsoft.com/office/drawing/2014/main" id="{8954B518-8881-43E0-8F3B-148079E502A4}"/>
                </a:ext>
              </a:extLst>
            </p:cNvPr>
            <p:cNvSpPr/>
            <p:nvPr/>
          </p:nvSpPr>
          <p:spPr>
            <a:xfrm>
              <a:off x="3312737"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76" name="フリーフォーム: 図形 775">
              <a:extLst>
                <a:ext uri="{FF2B5EF4-FFF2-40B4-BE49-F238E27FC236}">
                  <a16:creationId xmlns:a16="http://schemas.microsoft.com/office/drawing/2014/main" id="{7BEC4A1B-42EC-4D32-8A7E-C1EE806643A6}"/>
                </a:ext>
              </a:extLst>
            </p:cNvPr>
            <p:cNvSpPr/>
            <p:nvPr/>
          </p:nvSpPr>
          <p:spPr>
            <a:xfrm>
              <a:off x="3340884" y="2965811"/>
              <a:ext cx="36554" cy="33525"/>
            </a:xfrm>
            <a:custGeom>
              <a:avLst/>
              <a:gdLst>
                <a:gd name="connsiteX0" fmla="*/ 12853 w 25560"/>
                <a:gd name="connsiteY0" fmla="*/ 12853 h 25560"/>
                <a:gd name="connsiteX1" fmla="*/ 12853 w 25560"/>
                <a:gd name="connsiteY1" fmla="*/ 22565 h 25560"/>
                <a:gd name="connsiteX2" fmla="*/ 12853 w 25560"/>
                <a:gd name="connsiteY2" fmla="*/ 22565 h 25560"/>
                <a:gd name="connsiteX3" fmla="*/ 12853 w 25560"/>
                <a:gd name="connsiteY3" fmla="*/ 22693 h 25560"/>
                <a:gd name="connsiteX4" fmla="*/ 22694 w 25560"/>
                <a:gd name="connsiteY4" fmla="*/ 22693 h 25560"/>
                <a:gd name="connsiteX5" fmla="*/ 22694 w 25560"/>
                <a:gd name="connsiteY5" fmla="*/ 12853 h 25560"/>
                <a:gd name="connsiteX6" fmla="*/ 12853 w 25560"/>
                <a:gd name="connsiteY6" fmla="*/ 12853 h 25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560" h="25560">
                  <a:moveTo>
                    <a:pt x="12853" y="12853"/>
                  </a:moveTo>
                  <a:lnTo>
                    <a:pt x="12853" y="22565"/>
                  </a:lnTo>
                  <a:lnTo>
                    <a:pt x="12853" y="22565"/>
                  </a:lnTo>
                  <a:lnTo>
                    <a:pt x="12853" y="22693"/>
                  </a:lnTo>
                  <a:lnTo>
                    <a:pt x="22694" y="22693"/>
                  </a:lnTo>
                  <a:lnTo>
                    <a:pt x="22694" y="12853"/>
                  </a:lnTo>
                  <a:lnTo>
                    <a:pt x="12853" y="12853"/>
                  </a:lnTo>
                  <a:close/>
                </a:path>
              </a:pathLst>
            </a:custGeom>
            <a:solidFill>
              <a:srgbClr val="00B1A9"/>
            </a:solidFill>
            <a:ln w="12772" cap="flat">
              <a:noFill/>
              <a:prstDash val="solid"/>
              <a:miter/>
            </a:ln>
          </p:spPr>
          <p:txBody>
            <a:bodyPr rtlCol="0" anchor="ctr"/>
            <a:lstStyle/>
            <a:p>
              <a:endParaRPr lang="ja-JP" altLang="en-US"/>
            </a:p>
          </p:txBody>
        </p:sp>
        <p:sp>
          <p:nvSpPr>
            <p:cNvPr id="777" name="フリーフォーム: 図形 776">
              <a:extLst>
                <a:ext uri="{FF2B5EF4-FFF2-40B4-BE49-F238E27FC236}">
                  <a16:creationId xmlns:a16="http://schemas.microsoft.com/office/drawing/2014/main" id="{D6E6BC3B-9108-467C-ABB3-86627E3F53BA}"/>
                </a:ext>
              </a:extLst>
            </p:cNvPr>
            <p:cNvSpPr/>
            <p:nvPr/>
          </p:nvSpPr>
          <p:spPr>
            <a:xfrm>
              <a:off x="3369031" y="2965811"/>
              <a:ext cx="36554" cy="33525"/>
            </a:xfrm>
            <a:custGeom>
              <a:avLst/>
              <a:gdLst>
                <a:gd name="connsiteX0" fmla="*/ 12853 w 25560"/>
                <a:gd name="connsiteY0" fmla="*/ 12853 h 25560"/>
                <a:gd name="connsiteX1" fmla="*/ 22693 w 25560"/>
                <a:gd name="connsiteY1" fmla="*/ 12853 h 25560"/>
                <a:gd name="connsiteX2" fmla="*/ 22693 w 25560"/>
                <a:gd name="connsiteY2" fmla="*/ 22693 h 25560"/>
                <a:gd name="connsiteX3" fmla="*/ 12853 w 25560"/>
                <a:gd name="connsiteY3" fmla="*/ 22693 h 25560"/>
              </a:gdLst>
              <a:ahLst/>
              <a:cxnLst>
                <a:cxn ang="0">
                  <a:pos x="connsiteX0" y="connsiteY0"/>
                </a:cxn>
                <a:cxn ang="0">
                  <a:pos x="connsiteX1" y="connsiteY1"/>
                </a:cxn>
                <a:cxn ang="0">
                  <a:pos x="connsiteX2" y="connsiteY2"/>
                </a:cxn>
                <a:cxn ang="0">
                  <a:pos x="connsiteX3" y="connsiteY3"/>
                </a:cxn>
              </a:cxnLst>
              <a:rect l="l" t="t" r="r" b="b"/>
              <a:pathLst>
                <a:path w="25560" h="25560">
                  <a:moveTo>
                    <a:pt x="12853" y="12853"/>
                  </a:moveTo>
                  <a:lnTo>
                    <a:pt x="22693" y="12853"/>
                  </a:lnTo>
                  <a:lnTo>
                    <a:pt x="22693" y="22693"/>
                  </a:lnTo>
                  <a:lnTo>
                    <a:pt x="12853" y="22693"/>
                  </a:lnTo>
                  <a:close/>
                </a:path>
              </a:pathLst>
            </a:custGeom>
            <a:solidFill>
              <a:srgbClr val="00B1A9"/>
            </a:solidFill>
            <a:ln w="12772" cap="flat">
              <a:noFill/>
              <a:prstDash val="solid"/>
              <a:miter/>
            </a:ln>
          </p:spPr>
          <p:txBody>
            <a:bodyPr rtlCol="0" anchor="ctr"/>
            <a:lstStyle/>
            <a:p>
              <a:endParaRPr lang="ja-JP" altLang="en-US"/>
            </a:p>
          </p:txBody>
        </p:sp>
        <p:sp>
          <p:nvSpPr>
            <p:cNvPr id="778" name="フリーフォーム: 図形 777">
              <a:extLst>
                <a:ext uri="{FF2B5EF4-FFF2-40B4-BE49-F238E27FC236}">
                  <a16:creationId xmlns:a16="http://schemas.microsoft.com/office/drawing/2014/main" id="{03C48C0F-A491-4B9C-BA55-2A5E703A62A6}"/>
                </a:ext>
              </a:extLst>
            </p:cNvPr>
            <p:cNvSpPr/>
            <p:nvPr/>
          </p:nvSpPr>
          <p:spPr>
            <a:xfrm>
              <a:off x="3123857" y="3104030"/>
              <a:ext cx="255879" cy="50288"/>
            </a:xfrm>
            <a:custGeom>
              <a:avLst/>
              <a:gdLst>
                <a:gd name="connsiteX0" fmla="*/ 9585 w 178920"/>
                <a:gd name="connsiteY0" fmla="*/ 9585 h 38340"/>
                <a:gd name="connsiteX1" fmla="*/ 9585 w 178920"/>
                <a:gd name="connsiteY1" fmla="*/ 33100 h 38340"/>
                <a:gd name="connsiteX2" fmla="*/ 179432 w 178920"/>
                <a:gd name="connsiteY2" fmla="*/ 33100 h 38340"/>
                <a:gd name="connsiteX3" fmla="*/ 177515 w 178920"/>
                <a:gd name="connsiteY3" fmla="*/ 21343 h 38340"/>
                <a:gd name="connsiteX4" fmla="*/ 179048 w 178920"/>
                <a:gd name="connsiteY4" fmla="*/ 10991 h 38340"/>
                <a:gd name="connsiteX5" fmla="*/ 179432 w 178920"/>
                <a:gd name="connsiteY5" fmla="*/ 9713 h 38340"/>
                <a:gd name="connsiteX6" fmla="*/ 179432 w 178920"/>
                <a:gd name="connsiteY6" fmla="*/ 9713 h 38340"/>
                <a:gd name="connsiteX7" fmla="*/ 179432 w 178920"/>
                <a:gd name="connsiteY7" fmla="*/ 9585 h 38340"/>
                <a:gd name="connsiteX8" fmla="*/ 9585 w 178920"/>
                <a:gd name="connsiteY8" fmla="*/ 958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920" h="38340">
                  <a:moveTo>
                    <a:pt x="9585" y="9585"/>
                  </a:moveTo>
                  <a:lnTo>
                    <a:pt x="9585" y="33100"/>
                  </a:lnTo>
                  <a:lnTo>
                    <a:pt x="179432" y="33100"/>
                  </a:lnTo>
                  <a:cubicBezTo>
                    <a:pt x="178153" y="29394"/>
                    <a:pt x="177515" y="25432"/>
                    <a:pt x="177515" y="21343"/>
                  </a:cubicBezTo>
                  <a:cubicBezTo>
                    <a:pt x="177515" y="17764"/>
                    <a:pt x="178153" y="14314"/>
                    <a:pt x="179048" y="10991"/>
                  </a:cubicBezTo>
                  <a:cubicBezTo>
                    <a:pt x="179176" y="10607"/>
                    <a:pt x="179176" y="10096"/>
                    <a:pt x="179432" y="9713"/>
                  </a:cubicBezTo>
                  <a:lnTo>
                    <a:pt x="179432" y="9713"/>
                  </a:lnTo>
                  <a:cubicBezTo>
                    <a:pt x="179432" y="9713"/>
                    <a:pt x="179432" y="9713"/>
                    <a:pt x="179432" y="9585"/>
                  </a:cubicBezTo>
                  <a:lnTo>
                    <a:pt x="9585" y="9585"/>
                  </a:lnTo>
                  <a:close/>
                </a:path>
              </a:pathLst>
            </a:custGeom>
            <a:solidFill>
              <a:srgbClr val="00B1A9"/>
            </a:solidFill>
            <a:ln w="9525" cap="flat">
              <a:noFill/>
              <a:prstDash val="solid"/>
              <a:miter/>
            </a:ln>
          </p:spPr>
          <p:txBody>
            <a:bodyPr rtlCol="0" anchor="ctr"/>
            <a:lstStyle/>
            <a:p>
              <a:endParaRPr lang="ja-JP" altLang="en-US"/>
            </a:p>
          </p:txBody>
        </p:sp>
        <p:sp>
          <p:nvSpPr>
            <p:cNvPr id="779" name="フリーフォーム: 図形 778">
              <a:extLst>
                <a:ext uri="{FF2B5EF4-FFF2-40B4-BE49-F238E27FC236}">
                  <a16:creationId xmlns:a16="http://schemas.microsoft.com/office/drawing/2014/main" id="{0DB29664-8D37-46C8-A70A-D32FC9A478FA}"/>
                </a:ext>
              </a:extLst>
            </p:cNvPr>
            <p:cNvSpPr/>
            <p:nvPr/>
          </p:nvSpPr>
          <p:spPr>
            <a:xfrm>
              <a:off x="3465821" y="3103862"/>
              <a:ext cx="255879" cy="50288"/>
            </a:xfrm>
            <a:custGeom>
              <a:avLst/>
              <a:gdLst>
                <a:gd name="connsiteX0" fmla="*/ 50481 w 178920"/>
                <a:gd name="connsiteY0" fmla="*/ 9713 h 38340"/>
                <a:gd name="connsiteX1" fmla="*/ 9585 w 178920"/>
                <a:gd name="connsiteY1" fmla="*/ 9713 h 38340"/>
                <a:gd name="connsiteX2" fmla="*/ 9585 w 178920"/>
                <a:gd name="connsiteY2" fmla="*/ 9713 h 38340"/>
                <a:gd name="connsiteX3" fmla="*/ 9585 w 178920"/>
                <a:gd name="connsiteY3" fmla="*/ 9713 h 38340"/>
                <a:gd name="connsiteX4" fmla="*/ 11502 w 178920"/>
                <a:gd name="connsiteY4" fmla="*/ 21470 h 38340"/>
                <a:gd name="connsiteX5" fmla="*/ 9968 w 178920"/>
                <a:gd name="connsiteY5" fmla="*/ 31694 h 38340"/>
                <a:gd name="connsiteX6" fmla="*/ 9585 w 178920"/>
                <a:gd name="connsiteY6" fmla="*/ 32972 h 38340"/>
                <a:gd name="connsiteX7" fmla="*/ 9585 w 178920"/>
                <a:gd name="connsiteY7" fmla="*/ 32972 h 38340"/>
                <a:gd name="connsiteX8" fmla="*/ 9585 w 178920"/>
                <a:gd name="connsiteY8" fmla="*/ 33100 h 38340"/>
                <a:gd name="connsiteX9" fmla="*/ 179432 w 178920"/>
                <a:gd name="connsiteY9" fmla="*/ 33100 h 38340"/>
                <a:gd name="connsiteX10" fmla="*/ 179432 w 178920"/>
                <a:gd name="connsiteY10" fmla="*/ 9585 h 38340"/>
                <a:gd name="connsiteX11" fmla="*/ 50609 w 178920"/>
                <a:gd name="connsiteY11" fmla="*/ 9585 h 3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920" h="38340">
                  <a:moveTo>
                    <a:pt x="50481" y="9713"/>
                  </a:moveTo>
                  <a:lnTo>
                    <a:pt x="9585" y="9713"/>
                  </a:lnTo>
                  <a:cubicBezTo>
                    <a:pt x="9585" y="9713"/>
                    <a:pt x="9585" y="9713"/>
                    <a:pt x="9585" y="9713"/>
                  </a:cubicBezTo>
                  <a:lnTo>
                    <a:pt x="9585" y="9713"/>
                  </a:lnTo>
                  <a:cubicBezTo>
                    <a:pt x="10863" y="13419"/>
                    <a:pt x="11502" y="17381"/>
                    <a:pt x="11502" y="21470"/>
                  </a:cubicBezTo>
                  <a:cubicBezTo>
                    <a:pt x="11502" y="25049"/>
                    <a:pt x="10863" y="28499"/>
                    <a:pt x="9968" y="31694"/>
                  </a:cubicBezTo>
                  <a:cubicBezTo>
                    <a:pt x="9840" y="32078"/>
                    <a:pt x="9713" y="32589"/>
                    <a:pt x="9585" y="32972"/>
                  </a:cubicBezTo>
                  <a:lnTo>
                    <a:pt x="9585" y="32972"/>
                  </a:lnTo>
                  <a:cubicBezTo>
                    <a:pt x="9585" y="32972"/>
                    <a:pt x="9585" y="32972"/>
                    <a:pt x="9585" y="33100"/>
                  </a:cubicBezTo>
                  <a:lnTo>
                    <a:pt x="179432" y="33100"/>
                  </a:lnTo>
                  <a:lnTo>
                    <a:pt x="179432" y="9585"/>
                  </a:lnTo>
                  <a:lnTo>
                    <a:pt x="50609" y="9585"/>
                  </a:lnTo>
                  <a:close/>
                </a:path>
              </a:pathLst>
            </a:custGeom>
            <a:solidFill>
              <a:srgbClr val="00B1A9"/>
            </a:solidFill>
            <a:ln w="9525" cap="flat">
              <a:noFill/>
              <a:prstDash val="solid"/>
              <a:miter/>
            </a:ln>
          </p:spPr>
          <p:txBody>
            <a:bodyPr rtlCol="0" anchor="ctr"/>
            <a:lstStyle/>
            <a:p>
              <a:endParaRPr lang="ja-JP" altLang="en-US"/>
            </a:p>
          </p:txBody>
        </p:sp>
        <p:sp>
          <p:nvSpPr>
            <p:cNvPr id="780" name="フリーフォーム: 図形 779">
              <a:extLst>
                <a:ext uri="{FF2B5EF4-FFF2-40B4-BE49-F238E27FC236}">
                  <a16:creationId xmlns:a16="http://schemas.microsoft.com/office/drawing/2014/main" id="{5F6F3FB5-F0D3-46C6-99CC-7FD2D5434855}"/>
                </a:ext>
              </a:extLst>
            </p:cNvPr>
            <p:cNvSpPr/>
            <p:nvPr/>
          </p:nvSpPr>
          <p:spPr>
            <a:xfrm>
              <a:off x="3383025" y="3088608"/>
              <a:ext cx="91385" cy="83813"/>
            </a:xfrm>
            <a:custGeom>
              <a:avLst/>
              <a:gdLst>
                <a:gd name="connsiteX0" fmla="*/ 47542 w 63900"/>
                <a:gd name="connsiteY0" fmla="*/ 14825 h 63900"/>
                <a:gd name="connsiteX1" fmla="*/ 32845 w 63900"/>
                <a:gd name="connsiteY1" fmla="*/ 9585 h 63900"/>
                <a:gd name="connsiteX2" fmla="*/ 18147 w 63900"/>
                <a:gd name="connsiteY2" fmla="*/ 14825 h 63900"/>
                <a:gd name="connsiteX3" fmla="*/ 12652 w 63900"/>
                <a:gd name="connsiteY3" fmla="*/ 21343 h 63900"/>
                <a:gd name="connsiteX4" fmla="*/ 9585 w 63900"/>
                <a:gd name="connsiteY4" fmla="*/ 33100 h 63900"/>
                <a:gd name="connsiteX5" fmla="*/ 12652 w 63900"/>
                <a:gd name="connsiteY5" fmla="*/ 44858 h 63900"/>
                <a:gd name="connsiteX6" fmla="*/ 32972 w 63900"/>
                <a:gd name="connsiteY6" fmla="*/ 56616 h 63900"/>
                <a:gd name="connsiteX7" fmla="*/ 53293 w 63900"/>
                <a:gd name="connsiteY7" fmla="*/ 44858 h 63900"/>
                <a:gd name="connsiteX8" fmla="*/ 56488 w 63900"/>
                <a:gd name="connsiteY8" fmla="*/ 33100 h 63900"/>
                <a:gd name="connsiteX9" fmla="*/ 53293 w 63900"/>
                <a:gd name="connsiteY9" fmla="*/ 21343 h 63900"/>
                <a:gd name="connsiteX10" fmla="*/ 47797 w 63900"/>
                <a:gd name="connsiteY10" fmla="*/ 14825 h 6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900" h="63900">
                  <a:moveTo>
                    <a:pt x="47542" y="14825"/>
                  </a:moveTo>
                  <a:cubicBezTo>
                    <a:pt x="43452" y="11502"/>
                    <a:pt x="38340" y="9585"/>
                    <a:pt x="32845" y="9585"/>
                  </a:cubicBezTo>
                  <a:cubicBezTo>
                    <a:pt x="27349" y="9585"/>
                    <a:pt x="22109" y="11502"/>
                    <a:pt x="18147" y="14825"/>
                  </a:cubicBezTo>
                  <a:cubicBezTo>
                    <a:pt x="15975" y="16614"/>
                    <a:pt x="14058" y="18787"/>
                    <a:pt x="12652" y="21343"/>
                  </a:cubicBezTo>
                  <a:cubicBezTo>
                    <a:pt x="10607" y="24793"/>
                    <a:pt x="9585" y="28755"/>
                    <a:pt x="9585" y="33100"/>
                  </a:cubicBezTo>
                  <a:cubicBezTo>
                    <a:pt x="9585" y="37446"/>
                    <a:pt x="10735" y="41407"/>
                    <a:pt x="12652" y="44858"/>
                  </a:cubicBezTo>
                  <a:cubicBezTo>
                    <a:pt x="16742" y="51887"/>
                    <a:pt x="24282" y="56616"/>
                    <a:pt x="32972" y="56616"/>
                  </a:cubicBezTo>
                  <a:cubicBezTo>
                    <a:pt x="41663" y="56616"/>
                    <a:pt x="49203" y="51887"/>
                    <a:pt x="53293" y="44858"/>
                  </a:cubicBezTo>
                  <a:cubicBezTo>
                    <a:pt x="55337" y="41407"/>
                    <a:pt x="56488" y="37446"/>
                    <a:pt x="56488" y="33100"/>
                  </a:cubicBezTo>
                  <a:cubicBezTo>
                    <a:pt x="56488" y="28755"/>
                    <a:pt x="55337" y="24793"/>
                    <a:pt x="53293" y="21343"/>
                  </a:cubicBezTo>
                  <a:cubicBezTo>
                    <a:pt x="51887" y="18914"/>
                    <a:pt x="49970" y="16614"/>
                    <a:pt x="47797" y="14825"/>
                  </a:cubicBezTo>
                </a:path>
              </a:pathLst>
            </a:custGeom>
            <a:solidFill>
              <a:srgbClr val="00B1A9"/>
            </a:solidFill>
            <a:ln w="9525" cap="flat">
              <a:noFill/>
              <a:prstDash val="solid"/>
              <a:miter/>
            </a:ln>
          </p:spPr>
          <p:txBody>
            <a:bodyPr rtlCol="0" anchor="ctr"/>
            <a:lstStyle/>
            <a:p>
              <a:endParaRPr lang="ja-JP" altLang="en-US"/>
            </a:p>
          </p:txBody>
        </p:sp>
        <p:sp>
          <p:nvSpPr>
            <p:cNvPr id="915" name="テキスト ボックス 914">
              <a:extLst>
                <a:ext uri="{FF2B5EF4-FFF2-40B4-BE49-F238E27FC236}">
                  <a16:creationId xmlns:a16="http://schemas.microsoft.com/office/drawing/2014/main" id="{CAE947C0-D240-44F5-9F2E-D0760C221A39}"/>
                </a:ext>
              </a:extLst>
            </p:cNvPr>
            <p:cNvSpPr txBox="1"/>
            <p:nvPr/>
          </p:nvSpPr>
          <p:spPr>
            <a:xfrm>
              <a:off x="3036434" y="3254150"/>
              <a:ext cx="875952" cy="338554"/>
            </a:xfrm>
            <a:prstGeom prst="rect">
              <a:avLst/>
            </a:prstGeom>
            <a:noFill/>
          </p:spPr>
          <p:txBody>
            <a:bodyPr wrap="square">
              <a:spAutoFit/>
            </a:bodyPr>
            <a:lstStyle/>
            <a:p>
              <a:pPr marR="0" algn="ctr" rtl="0"/>
              <a:r>
                <a:rPr lang="ja-JP" altLang="en-US" sz="1200" b="1" i="0" u="none" strike="noStrike" baseline="30000" dirty="0">
                  <a:solidFill>
                    <a:srgbClr val="00B1A9"/>
                  </a:solidFill>
                  <a:latin typeface="BIZ UDPゴシック" panose="020B0400000000000000" pitchFamily="50" charset="-128"/>
                  <a:ea typeface="BIZ UDPゴシック" panose="020B0400000000000000" pitchFamily="50" charset="-128"/>
                </a:rPr>
                <a:t>オンライン資格</a:t>
              </a:r>
            </a:p>
            <a:p>
              <a:pPr marR="0" algn="ctr" rtl="0"/>
              <a:r>
                <a:rPr lang="ja-JP" altLang="en-US" sz="1200" b="1" i="0" u="none" strike="noStrike" baseline="30000" dirty="0">
                  <a:solidFill>
                    <a:srgbClr val="00B1A9"/>
                  </a:solidFill>
                  <a:latin typeface="BIZ UDPゴシック" panose="020B0400000000000000" pitchFamily="50" charset="-128"/>
                  <a:ea typeface="BIZ UDPゴシック" panose="020B0400000000000000" pitchFamily="50" charset="-128"/>
                </a:rPr>
                <a:t>確認等システム</a:t>
              </a:r>
            </a:p>
          </p:txBody>
        </p:sp>
      </p:grpSp>
      <p:sp>
        <p:nvSpPr>
          <p:cNvPr id="927" name="矢印: 右 926">
            <a:extLst>
              <a:ext uri="{FF2B5EF4-FFF2-40B4-BE49-F238E27FC236}">
                <a16:creationId xmlns:a16="http://schemas.microsoft.com/office/drawing/2014/main" id="{4B09C192-8FD1-4CA5-B381-473DD4156E97}"/>
              </a:ext>
            </a:extLst>
          </p:cNvPr>
          <p:cNvSpPr/>
          <p:nvPr/>
        </p:nvSpPr>
        <p:spPr>
          <a:xfrm>
            <a:off x="4122494" y="8238351"/>
            <a:ext cx="1525386" cy="1051035"/>
          </a:xfrm>
          <a:prstGeom prst="rightArrow">
            <a:avLst>
              <a:gd name="adj1" fmla="val 66494"/>
              <a:gd name="adj2" fmla="val 38902"/>
            </a:avLst>
          </a:prstGeom>
          <a:solidFill>
            <a:srgbClr val="FF33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8" name="テキスト ボックス 927">
            <a:extLst>
              <a:ext uri="{FF2B5EF4-FFF2-40B4-BE49-F238E27FC236}">
                <a16:creationId xmlns:a16="http://schemas.microsoft.com/office/drawing/2014/main" id="{A651AB16-E655-433B-9CC3-92B04FCB2C67}"/>
              </a:ext>
            </a:extLst>
          </p:cNvPr>
          <p:cNvSpPr txBox="1"/>
          <p:nvPr/>
        </p:nvSpPr>
        <p:spPr>
          <a:xfrm>
            <a:off x="3949822" y="8494720"/>
            <a:ext cx="1707787" cy="471924"/>
          </a:xfrm>
          <a:prstGeom prst="rect">
            <a:avLst/>
          </a:prstGeom>
          <a:noFill/>
        </p:spPr>
        <p:txBody>
          <a:bodyPr wrap="square" rtlCol="0">
            <a:spAutoFit/>
          </a:bodyPr>
          <a:lstStyle/>
          <a:p>
            <a:pPr algn="ctr">
              <a:lnSpc>
                <a:spcPts val="1300"/>
              </a:lnSpc>
            </a:pPr>
            <a:r>
              <a:rPr kumimoji="1" lang="ja-JP" altLang="en-US" sz="950" b="1" kern="1000" dirty="0">
                <a:solidFill>
                  <a:schemeClr val="bg1"/>
                </a:solidFill>
                <a:latin typeface="BIZ UDPゴシック" panose="020B0400000000000000" pitchFamily="50" charset="-128"/>
                <a:ea typeface="BIZ UDPゴシック" panose="020B0400000000000000" pitchFamily="50" charset="-128"/>
              </a:rPr>
              <a:t>健保組合は資格記録を</a:t>
            </a:r>
            <a:endParaRPr kumimoji="1" lang="en-US" altLang="ja-JP" sz="950" b="1" kern="1000" dirty="0">
              <a:solidFill>
                <a:schemeClr val="bg1"/>
              </a:solidFill>
              <a:latin typeface="BIZ UDPゴシック" panose="020B0400000000000000" pitchFamily="50" charset="-128"/>
              <a:ea typeface="BIZ UDPゴシック" panose="020B0400000000000000" pitchFamily="50" charset="-128"/>
            </a:endParaRPr>
          </a:p>
          <a:p>
            <a:pPr algn="ctr"/>
            <a:endParaRPr kumimoji="1" lang="en-US" altLang="ja-JP" sz="300" b="1" kern="1000" dirty="0">
              <a:solidFill>
                <a:schemeClr val="bg1"/>
              </a:solidFill>
              <a:latin typeface="BIZ UDPゴシック" panose="020B0400000000000000" pitchFamily="50" charset="-128"/>
              <a:ea typeface="BIZ UDPゴシック" panose="020B0400000000000000" pitchFamily="50" charset="-128"/>
            </a:endParaRPr>
          </a:p>
          <a:p>
            <a:pPr algn="ctr">
              <a:lnSpc>
                <a:spcPts val="1300"/>
              </a:lnSpc>
            </a:pPr>
            <a:r>
              <a:rPr kumimoji="1" lang="ja-JP" altLang="en-US" sz="1400" b="1" kern="1000" dirty="0">
                <a:solidFill>
                  <a:schemeClr val="bg1"/>
                </a:solidFill>
                <a:latin typeface="BIZ UDPゴシック" panose="020B0400000000000000" pitchFamily="50" charset="-128"/>
                <a:ea typeface="BIZ UDPゴシック" panose="020B0400000000000000" pitchFamily="50" charset="-128"/>
              </a:rPr>
              <a:t>５日以内に登録</a:t>
            </a:r>
            <a:endParaRPr kumimoji="1" lang="ja-JP" altLang="en-US" sz="950" b="1" kern="1000" dirty="0">
              <a:solidFill>
                <a:schemeClr val="bg1"/>
              </a:solidFill>
              <a:latin typeface="BIZ UDPゴシック" panose="020B0400000000000000" pitchFamily="50" charset="-128"/>
              <a:ea typeface="BIZ UDPゴシック" panose="020B0400000000000000" pitchFamily="50" charset="-128"/>
            </a:endParaRPr>
          </a:p>
        </p:txBody>
      </p:sp>
      <p:sp>
        <p:nvSpPr>
          <p:cNvPr id="307" name="四角形: 角を丸くする 306">
            <a:extLst>
              <a:ext uri="{FF2B5EF4-FFF2-40B4-BE49-F238E27FC236}">
                <a16:creationId xmlns:a16="http://schemas.microsoft.com/office/drawing/2014/main" id="{14C2FEE9-F934-41E0-9409-AFD4FD0F92F3}"/>
              </a:ext>
            </a:extLst>
          </p:cNvPr>
          <p:cNvSpPr/>
          <p:nvPr/>
        </p:nvSpPr>
        <p:spPr>
          <a:xfrm>
            <a:off x="265981" y="9613819"/>
            <a:ext cx="7002474" cy="504000"/>
          </a:xfrm>
          <a:prstGeom prst="roundRect">
            <a:avLst/>
          </a:prstGeom>
          <a:solidFill>
            <a:srgbClr val="FFD966">
              <a:alpha val="60000"/>
            </a:srgb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8" name="テキスト ボックス 307">
            <a:extLst>
              <a:ext uri="{FF2B5EF4-FFF2-40B4-BE49-F238E27FC236}">
                <a16:creationId xmlns:a16="http://schemas.microsoft.com/office/drawing/2014/main" id="{3E9C61EE-57C5-4142-A4A4-F798B48B1B69}"/>
              </a:ext>
            </a:extLst>
          </p:cNvPr>
          <p:cNvSpPr txBox="1"/>
          <p:nvPr/>
        </p:nvSpPr>
        <p:spPr>
          <a:xfrm>
            <a:off x="265980" y="9653741"/>
            <a:ext cx="7002475" cy="401648"/>
          </a:xfrm>
          <a:prstGeom prst="rect">
            <a:avLst/>
          </a:prstGeom>
          <a:noFill/>
        </p:spPr>
        <p:txBody>
          <a:bodyPr wrap="square" rtlCol="0">
            <a:spAutoFit/>
          </a:bodyPr>
          <a:lstStyle/>
          <a:p>
            <a:pPr algn="ctr">
              <a:lnSpc>
                <a:spcPts val="1300"/>
              </a:lnSpc>
            </a:pPr>
            <a:r>
              <a:rPr kumimoji="1" lang="en-US" altLang="ja-JP" sz="1400" b="1" spc="-30" dirty="0">
                <a:solidFill>
                  <a:srgbClr val="FF3300"/>
                </a:solidFill>
                <a:latin typeface="BIZ UDPゴシック" panose="020B0400000000000000" pitchFamily="50" charset="-128"/>
                <a:ea typeface="BIZ UDPゴシック" panose="020B0400000000000000" pitchFamily="50" charset="-128"/>
              </a:rPr>
              <a:t>【</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重要</a:t>
            </a:r>
            <a:r>
              <a:rPr kumimoji="1" lang="en-US" altLang="ja-JP" sz="1400" b="1" spc="-30" dirty="0">
                <a:solidFill>
                  <a:srgbClr val="FF3300"/>
                </a:solidFill>
                <a:latin typeface="BIZ UDPゴシック" panose="020B0400000000000000" pitchFamily="50" charset="-128"/>
                <a:ea typeface="BIZ UDPゴシック" panose="020B0400000000000000" pitchFamily="50" charset="-128"/>
              </a:rPr>
              <a:t>】 </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a:t>
            </a:r>
            <a:r>
              <a:rPr kumimoji="1" lang="ja-JP" altLang="en-US" sz="950" spc="-30" dirty="0">
                <a:solidFill>
                  <a:srgbClr val="FF3300"/>
                </a:solidFill>
                <a:latin typeface="BIZ UDPゴシック" panose="020B0400000000000000" pitchFamily="50" charset="-128"/>
                <a:ea typeface="BIZ UDPゴシック" panose="020B0400000000000000" pitchFamily="50" charset="-128"/>
              </a:rPr>
              <a:t>　</a:t>
            </a: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当健保組合では、原則、事業所から届出があった日から </a:t>
            </a:r>
            <a:r>
              <a:rPr kumimoji="1" lang="en-US" altLang="ja-JP" sz="1400" b="1" spc="-30" dirty="0">
                <a:solidFill>
                  <a:srgbClr val="FF3300"/>
                </a:solidFill>
                <a:latin typeface="BIZ UDPゴシック" panose="020B0400000000000000" pitchFamily="50" charset="-128"/>
                <a:ea typeface="BIZ UDPゴシック" panose="020B0400000000000000" pitchFamily="50" charset="-128"/>
              </a:rPr>
              <a:t>5</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日後</a:t>
            </a: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 に資格記録を登録しています。 </a:t>
            </a:r>
            <a:endParaRPr kumimoji="1" lang="en-US" altLang="ja-JP" sz="950" b="1" spc="-30" dirty="0">
              <a:solidFill>
                <a:srgbClr val="FF3300"/>
              </a:solidFill>
              <a:latin typeface="BIZ UDPゴシック" panose="020B0400000000000000" pitchFamily="50" charset="-128"/>
              <a:ea typeface="BIZ UDPゴシック" panose="020B0400000000000000" pitchFamily="50" charset="-128"/>
            </a:endParaRPr>
          </a:p>
          <a:p>
            <a:pPr algn="ctr">
              <a:lnSpc>
                <a:spcPts val="1300"/>
              </a:lnSpc>
            </a:pPr>
            <a:r>
              <a:rPr kumimoji="1" lang="en-US" altLang="ja-JP" sz="950" spc="-30" dirty="0">
                <a:solidFill>
                  <a:srgbClr val="FF3300"/>
                </a:solidFill>
                <a:latin typeface="BIZ UDPゴシック" panose="020B0400000000000000" pitchFamily="50" charset="-128"/>
                <a:ea typeface="BIZ UDPゴシック" panose="020B0400000000000000" pitchFamily="50" charset="-128"/>
              </a:rPr>
              <a:t>            </a:t>
            </a:r>
            <a:r>
              <a:rPr kumimoji="1" lang="en-US" altLang="ja-JP" sz="950" spc="-30">
                <a:solidFill>
                  <a:schemeClr val="tx1">
                    <a:lumMod val="65000"/>
                    <a:lumOff val="35000"/>
                  </a:schemeClr>
                </a:solidFill>
                <a:latin typeface="BIZ UDPゴシック" panose="020B0400000000000000" pitchFamily="50" charset="-128"/>
                <a:ea typeface="BIZ UDPゴシック" panose="020B0400000000000000" pitchFamily="50" charset="-128"/>
              </a:rPr>
              <a:t>【 </a:t>
            </a:r>
            <a:r>
              <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5</a:t>
            </a:r>
            <a:r>
              <a:rPr kumimoji="1" lang="ja-JP" altLang="en-US" sz="950" spc="-30">
                <a:solidFill>
                  <a:schemeClr val="tx1">
                    <a:lumMod val="65000"/>
                    <a:lumOff val="35000"/>
                  </a:schemeClr>
                </a:solidFill>
                <a:latin typeface="BIZ UDPゴシック" panose="020B0400000000000000" pitchFamily="50" charset="-128"/>
                <a:ea typeface="BIZ UDPゴシック" panose="020B0400000000000000" pitchFamily="50" charset="-128"/>
              </a:rPr>
              <a:t>日後</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に登録ができない例外ケースは、裏面の</a:t>
            </a:r>
            <a:r>
              <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POINT</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３</a:t>
            </a:r>
            <a:r>
              <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重要</a:t>
            </a:r>
            <a:r>
              <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を参照ください。 </a:t>
            </a:r>
            <a:r>
              <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a:t>
            </a:r>
          </a:p>
        </p:txBody>
      </p:sp>
      <p:pic>
        <p:nvPicPr>
          <p:cNvPr id="309" name="図 308">
            <a:extLst>
              <a:ext uri="{FF2B5EF4-FFF2-40B4-BE49-F238E27FC236}">
                <a16:creationId xmlns:a16="http://schemas.microsoft.com/office/drawing/2014/main" id="{AF07EC38-5278-4529-98EF-11D75BA8661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238050" y="10207087"/>
            <a:ext cx="2400300" cy="359403"/>
          </a:xfrm>
          <a:prstGeom prst="rect">
            <a:avLst/>
          </a:prstGeom>
        </p:spPr>
      </p:pic>
      <p:sp>
        <p:nvSpPr>
          <p:cNvPr id="310" name="テキスト ボックス 309">
            <a:extLst>
              <a:ext uri="{FF2B5EF4-FFF2-40B4-BE49-F238E27FC236}">
                <a16:creationId xmlns:a16="http://schemas.microsoft.com/office/drawing/2014/main" id="{88A6E86A-57D7-400A-A61D-F623CBDD556C}"/>
              </a:ext>
            </a:extLst>
          </p:cNvPr>
          <p:cNvSpPr txBox="1"/>
          <p:nvPr/>
        </p:nvSpPr>
        <p:spPr>
          <a:xfrm>
            <a:off x="3722087" y="10199071"/>
            <a:ext cx="3448734" cy="353943"/>
          </a:xfrm>
          <a:prstGeom prst="rect">
            <a:avLst/>
          </a:prstGeom>
          <a:noFill/>
        </p:spPr>
        <p:txBody>
          <a:bodyPr wrap="square" rtlCol="0">
            <a:spAutoFit/>
          </a:bodyPr>
          <a:lstStyle/>
          <a:p>
            <a:r>
              <a:rPr kumimoji="1" lang="ja-JP" altLang="en-US" sz="1700" b="1" dirty="0">
                <a:latin typeface="BIZ UDPゴシック" panose="020B0400000000000000" pitchFamily="50" charset="-128"/>
                <a:ea typeface="BIZ UDPゴシック" panose="020B0400000000000000" pitchFamily="50" charset="-128"/>
              </a:rPr>
              <a:t>阪神高速道路</a:t>
            </a:r>
            <a:r>
              <a:rPr kumimoji="1" lang="zh-TW" altLang="en-US" sz="1700" b="1" dirty="0">
                <a:latin typeface="BIZ UDPゴシック" panose="020B0400000000000000" pitchFamily="50" charset="-128"/>
                <a:ea typeface="BIZ UDPゴシック" panose="020B0400000000000000" pitchFamily="50" charset="-128"/>
              </a:rPr>
              <a:t>健康保険組合</a:t>
            </a:r>
            <a:endParaRPr kumimoji="1" lang="en-US" altLang="ja-JP" sz="1700" b="1" dirty="0">
              <a:latin typeface="BIZ UDPゴシック" panose="020B0400000000000000" pitchFamily="50" charset="-128"/>
              <a:ea typeface="BIZ UDPゴシック" panose="020B0400000000000000" pitchFamily="50" charset="-128"/>
            </a:endParaRPr>
          </a:p>
        </p:txBody>
      </p:sp>
      <p:sp>
        <p:nvSpPr>
          <p:cNvPr id="24" name="正方形/長方形 23">
            <a:extLst>
              <a:ext uri="{FF2B5EF4-FFF2-40B4-BE49-F238E27FC236}">
                <a16:creationId xmlns:a16="http://schemas.microsoft.com/office/drawing/2014/main" id="{72BC677A-E173-487B-8617-E18CE17842B2}"/>
              </a:ext>
            </a:extLst>
          </p:cNvPr>
          <p:cNvSpPr/>
          <p:nvPr/>
        </p:nvSpPr>
        <p:spPr>
          <a:xfrm>
            <a:off x="0" y="0"/>
            <a:ext cx="7559675" cy="5905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4A65877D-BDAA-4C19-81FB-E61B25D96724}"/>
              </a:ext>
            </a:extLst>
          </p:cNvPr>
          <p:cNvSpPr/>
          <p:nvPr/>
        </p:nvSpPr>
        <p:spPr>
          <a:xfrm>
            <a:off x="959305" y="168252"/>
            <a:ext cx="5469767" cy="420628"/>
          </a:xfrm>
          <a:prstGeom prst="rect">
            <a:avLst/>
          </a:prstGeom>
        </p:spPr>
        <p:txBody>
          <a:bodyPr wrap="none">
            <a:spAutoFit/>
          </a:bodyPr>
          <a:lstStyle/>
          <a:p>
            <a:pPr algn="ctr"/>
            <a:r>
              <a:rPr lang="ja-JP" altLang="en-US" sz="3200" b="1" baseline="30000" dirty="0">
                <a:ln w="635">
                  <a:solidFill>
                    <a:schemeClr val="bg1"/>
                  </a:solidFill>
                </a:ln>
                <a:solidFill>
                  <a:schemeClr val="bg1"/>
                </a:solidFill>
                <a:latin typeface="BIZ UDPゴシック" panose="020B0400000000000000" pitchFamily="50" charset="-128"/>
                <a:ea typeface="BIZ UDPゴシック" panose="020B0400000000000000" pitchFamily="50" charset="-128"/>
              </a:rPr>
              <a:t>マイナンバーカードで受診するための留意点</a:t>
            </a:r>
          </a:p>
        </p:txBody>
      </p:sp>
      <p:pic>
        <p:nvPicPr>
          <p:cNvPr id="313" name="グラフィックス 312">
            <a:extLst>
              <a:ext uri="{FF2B5EF4-FFF2-40B4-BE49-F238E27FC236}">
                <a16:creationId xmlns:a16="http://schemas.microsoft.com/office/drawing/2014/main" id="{3EEF32A2-84C9-4509-9B21-2B9011313A3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26240" y="651073"/>
            <a:ext cx="447949" cy="418463"/>
          </a:xfrm>
          <a:prstGeom prst="rect">
            <a:avLst/>
          </a:prstGeom>
        </p:spPr>
      </p:pic>
      <p:sp>
        <p:nvSpPr>
          <p:cNvPr id="314" name="テキスト ボックス 313">
            <a:extLst>
              <a:ext uri="{FF2B5EF4-FFF2-40B4-BE49-F238E27FC236}">
                <a16:creationId xmlns:a16="http://schemas.microsoft.com/office/drawing/2014/main" id="{FF24A3E5-464C-48CA-A899-3D04A628E96C}"/>
              </a:ext>
            </a:extLst>
          </p:cNvPr>
          <p:cNvSpPr txBox="1"/>
          <p:nvPr/>
        </p:nvSpPr>
        <p:spPr>
          <a:xfrm>
            <a:off x="3394253" y="2609418"/>
            <a:ext cx="716198" cy="246221"/>
          </a:xfrm>
          <a:prstGeom prst="rect">
            <a:avLst/>
          </a:prstGeom>
          <a:noFill/>
        </p:spPr>
        <p:txBody>
          <a:bodyPr wrap="square" rtlCol="0">
            <a:spAutoFit/>
          </a:bodyPr>
          <a:lstStyle/>
          <a:p>
            <a:pPr algn="ctr"/>
            <a:r>
              <a:rPr kumimoji="1" lang="ja-JP" altLang="en-US" sz="1000" b="1" dirty="0">
                <a:solidFill>
                  <a:schemeClr val="tx1">
                    <a:lumMod val="65000"/>
                    <a:lumOff val="35000"/>
                  </a:schemeClr>
                </a:solidFill>
                <a:latin typeface="BIZ UDPゴシック" panose="020B0400000000000000" pitchFamily="50" charset="-128"/>
                <a:ea typeface="BIZ UDPゴシック" panose="020B0400000000000000" pitchFamily="50" charset="-128"/>
              </a:rPr>
              <a:t>受診</a:t>
            </a:r>
          </a:p>
        </p:txBody>
      </p:sp>
    </p:spTree>
    <p:extLst>
      <p:ext uri="{BB962C8B-B14F-4D97-AF65-F5344CB8AC3E}">
        <p14:creationId xmlns:p14="http://schemas.microsoft.com/office/powerpoint/2010/main" val="3168617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EBA793CA-45B1-4922-AF0A-8A27C5A325D2}"/>
              </a:ext>
            </a:extLst>
          </p:cNvPr>
          <p:cNvSpPr/>
          <p:nvPr/>
        </p:nvSpPr>
        <p:spPr>
          <a:xfrm>
            <a:off x="264618" y="118904"/>
            <a:ext cx="7030427" cy="10462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47" name="グラフィックス 446">
            <a:extLst>
              <a:ext uri="{FF2B5EF4-FFF2-40B4-BE49-F238E27FC236}">
                <a16:creationId xmlns:a16="http://schemas.microsoft.com/office/drawing/2014/main" id="{9C19D4F6-A817-4B12-A11E-4AA46E22EF5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5003" y="6539473"/>
            <a:ext cx="540861" cy="540861"/>
          </a:xfrm>
          <a:prstGeom prst="rect">
            <a:avLst/>
          </a:prstGeom>
        </p:spPr>
      </p:pic>
      <p:sp>
        <p:nvSpPr>
          <p:cNvPr id="448" name="正方形/長方形 447">
            <a:extLst>
              <a:ext uri="{FF2B5EF4-FFF2-40B4-BE49-F238E27FC236}">
                <a16:creationId xmlns:a16="http://schemas.microsoft.com/office/drawing/2014/main" id="{771475CB-DA2A-4C23-83E4-9F6451A995B0}"/>
              </a:ext>
            </a:extLst>
          </p:cNvPr>
          <p:cNvSpPr/>
          <p:nvPr/>
        </p:nvSpPr>
        <p:spPr>
          <a:xfrm>
            <a:off x="265765" y="6801822"/>
            <a:ext cx="266700" cy="131667"/>
          </a:xfrm>
          <a:prstGeom prst="rect">
            <a:avLst/>
          </a:prstGeom>
          <a:solidFill>
            <a:srgbClr val="FFF1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a:solidFill>
                  <a:schemeClr val="tx1"/>
                </a:solidFill>
              </a:rPr>
              <a:t>04</a:t>
            </a:r>
            <a:endParaRPr kumimoji="1" lang="ja-JP" altLang="en-US" sz="1400" b="1" dirty="0">
              <a:solidFill>
                <a:schemeClr val="tx1"/>
              </a:solidFill>
            </a:endParaRPr>
          </a:p>
        </p:txBody>
      </p:sp>
      <p:sp>
        <p:nvSpPr>
          <p:cNvPr id="145" name="四角形: 角を丸くする 144">
            <a:extLst>
              <a:ext uri="{FF2B5EF4-FFF2-40B4-BE49-F238E27FC236}">
                <a16:creationId xmlns:a16="http://schemas.microsoft.com/office/drawing/2014/main" id="{D4195D4E-1BF0-41CC-8A91-8E7A1D6CD229}"/>
              </a:ext>
            </a:extLst>
          </p:cNvPr>
          <p:cNvSpPr/>
          <p:nvPr/>
        </p:nvSpPr>
        <p:spPr>
          <a:xfrm>
            <a:off x="303865" y="4123154"/>
            <a:ext cx="6991180" cy="2263860"/>
          </a:xfrm>
          <a:prstGeom prst="roundRect">
            <a:avLst>
              <a:gd name="adj" fmla="val 7356"/>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4" name="テキスト ボックス 143">
            <a:extLst>
              <a:ext uri="{FF2B5EF4-FFF2-40B4-BE49-F238E27FC236}">
                <a16:creationId xmlns:a16="http://schemas.microsoft.com/office/drawing/2014/main" id="{8F4A1F3A-D19B-4A4F-99E8-D10CB5C593E9}"/>
              </a:ext>
            </a:extLst>
          </p:cNvPr>
          <p:cNvSpPr txBox="1"/>
          <p:nvPr/>
        </p:nvSpPr>
        <p:spPr>
          <a:xfrm>
            <a:off x="632459" y="4189788"/>
            <a:ext cx="6488312" cy="2161104"/>
          </a:xfrm>
          <a:prstGeom prst="rect">
            <a:avLst/>
          </a:prstGeom>
          <a:noFill/>
        </p:spPr>
        <p:txBody>
          <a:bodyPr wrap="square" rtlCol="0">
            <a:spAutoFit/>
          </a:bodyPr>
          <a:lstStyle/>
          <a:p>
            <a:pPr>
              <a:lnSpc>
                <a:spcPts val="1300"/>
              </a:lnSpc>
            </a:pPr>
            <a:r>
              <a:rPr kumimoji="1" lang="ja-JP" altLang="en-US" sz="950" b="1" spc="-30" dirty="0">
                <a:solidFill>
                  <a:srgbClr val="4F8F90"/>
                </a:solidFill>
                <a:latin typeface="BIZ UDPゴシック" panose="020B0400000000000000" pitchFamily="50" charset="-128"/>
                <a:ea typeface="BIZ UDPゴシック" panose="020B0400000000000000" pitchFamily="50" charset="-128"/>
              </a:rPr>
              <a:t>  </a:t>
            </a:r>
            <a:r>
              <a:rPr kumimoji="1" lang="ja-JP" altLang="en-US" sz="1050" b="1" spc="-30" dirty="0">
                <a:solidFill>
                  <a:srgbClr val="4F8F90"/>
                </a:solidFill>
                <a:latin typeface="BIZ UDPゴシック" panose="020B0400000000000000" pitchFamily="50" charset="-128"/>
                <a:ea typeface="BIZ UDPゴシック" panose="020B0400000000000000" pitchFamily="50" charset="-128"/>
              </a:rPr>
              <a:t>　マイナンバーの正確性の確認について</a:t>
            </a:r>
            <a:endParaRPr kumimoji="1" lang="en-US" altLang="ja-JP" sz="1050" b="1" spc="-30" dirty="0">
              <a:solidFill>
                <a:srgbClr val="4F8F90"/>
              </a:solidFill>
              <a:latin typeface="BIZ UDPゴシック" panose="020B0400000000000000" pitchFamily="50" charset="-128"/>
              <a:ea typeface="BIZ UDPゴシック" panose="020B0400000000000000" pitchFamily="50" charset="-128"/>
            </a:endParaRPr>
          </a:p>
          <a:p>
            <a:endParaRPr kumimoji="1" lang="en-US" altLang="ja-JP" sz="300" b="1" spc="-30" dirty="0">
              <a:solidFill>
                <a:srgbClr val="4F8F90"/>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　　届書にマイナンバーを記載したあとは、法律 （行政手続における特定の個人を識別するための番号の利用等に関する法律） </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　　で、正しく記載されているか確認することが求められています。</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　</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　　届出するときは、マイナンバーに記載誤りがないか、ご確認いただきますようお願い致します。</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8" name="四角形: 角を丸くする 7">
            <a:extLst>
              <a:ext uri="{FF2B5EF4-FFF2-40B4-BE49-F238E27FC236}">
                <a16:creationId xmlns:a16="http://schemas.microsoft.com/office/drawing/2014/main" id="{899451A9-C415-4E72-9AD2-2EA9ED8C15EC}"/>
              </a:ext>
            </a:extLst>
          </p:cNvPr>
          <p:cNvSpPr/>
          <p:nvPr/>
        </p:nvSpPr>
        <p:spPr>
          <a:xfrm>
            <a:off x="1078320" y="4854318"/>
            <a:ext cx="5499261" cy="52979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50" b="1" spc="-30" dirty="0">
                <a:solidFill>
                  <a:srgbClr val="4F8F90"/>
                </a:solidFill>
                <a:latin typeface="BIZ UDPゴシック" panose="020B0400000000000000" pitchFamily="50" charset="-128"/>
                <a:ea typeface="BIZ UDPゴシック" panose="020B0400000000000000" pitchFamily="50" charset="-128"/>
              </a:rPr>
              <a:t>被扶養者のマイナンバーは</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　　・・　　</a:t>
            </a: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被保険者　</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が確認してください。</a:t>
            </a:r>
          </a:p>
        </p:txBody>
      </p:sp>
      <p:sp>
        <p:nvSpPr>
          <p:cNvPr id="153" name="四角形: 角を丸くする 152">
            <a:extLst>
              <a:ext uri="{FF2B5EF4-FFF2-40B4-BE49-F238E27FC236}">
                <a16:creationId xmlns:a16="http://schemas.microsoft.com/office/drawing/2014/main" id="{E4DDF324-D30A-4438-A896-F0BAD10557D3}"/>
              </a:ext>
            </a:extLst>
          </p:cNvPr>
          <p:cNvSpPr/>
          <p:nvPr/>
        </p:nvSpPr>
        <p:spPr>
          <a:xfrm>
            <a:off x="1078320" y="5462379"/>
            <a:ext cx="5499261" cy="52979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50" b="1" spc="-30" dirty="0">
                <a:solidFill>
                  <a:srgbClr val="4F8F90"/>
                </a:solidFill>
                <a:latin typeface="BIZ UDPゴシック" panose="020B0400000000000000" pitchFamily="50" charset="-128"/>
                <a:ea typeface="BIZ UDPゴシック" panose="020B0400000000000000" pitchFamily="50" charset="-128"/>
              </a:rPr>
              <a:t>被保険者のマイナンバーは</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　　・・　　</a:t>
            </a: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事業主　</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が確認してください。</a:t>
            </a:r>
          </a:p>
        </p:txBody>
      </p:sp>
      <p:pic>
        <p:nvPicPr>
          <p:cNvPr id="15" name="図 14">
            <a:extLst>
              <a:ext uri="{FF2B5EF4-FFF2-40B4-BE49-F238E27FC236}">
                <a16:creationId xmlns:a16="http://schemas.microsoft.com/office/drawing/2014/main" id="{44AB4682-306A-4D39-B68F-5D5DAB8D2184}"/>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61881" y1="12500" x2="61881" y2="12500"/>
                        <a14:foregroundMark x1="60396" y1="11184" x2="60396" y2="11184"/>
                        <a14:foregroundMark x1="66832" y1="13816" x2="66832" y2="13816"/>
                        <a14:foregroundMark x1="65842" y1="13158" x2="65842" y2="13158"/>
                        <a14:foregroundMark x1="72277" y1="17105" x2="72277" y2="17105"/>
                        <a14:foregroundMark x1="70297" y1="17763" x2="70792" y2="17105"/>
                        <a14:foregroundMark x1="28218" y1="30921" x2="32178" y2="36842"/>
                        <a14:foregroundMark x1="34653" y1="30921" x2="49010" y2="22368"/>
                        <a14:foregroundMark x1="52475" y1="17763" x2="31188" y2="34211"/>
                      </a14:backgroundRemoval>
                    </a14:imgEffect>
                  </a14:imgLayer>
                </a14:imgProps>
              </a:ext>
            </a:extLst>
          </a:blip>
          <a:stretch>
            <a:fillRect/>
          </a:stretch>
        </p:blipFill>
        <p:spPr>
          <a:xfrm>
            <a:off x="381211" y="4096516"/>
            <a:ext cx="665759" cy="500967"/>
          </a:xfrm>
          <a:prstGeom prst="rect">
            <a:avLst/>
          </a:prstGeom>
        </p:spPr>
      </p:pic>
      <p:pic>
        <p:nvPicPr>
          <p:cNvPr id="59" name="グラフィックス 58">
            <a:extLst>
              <a:ext uri="{FF2B5EF4-FFF2-40B4-BE49-F238E27FC236}">
                <a16:creationId xmlns:a16="http://schemas.microsoft.com/office/drawing/2014/main" id="{C0FA1495-B4AF-4962-9A0B-21542961BEA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3103" y="160975"/>
            <a:ext cx="540861" cy="540861"/>
          </a:xfrm>
          <a:prstGeom prst="rect">
            <a:avLst/>
          </a:prstGeom>
        </p:spPr>
      </p:pic>
      <p:sp>
        <p:nvSpPr>
          <p:cNvPr id="63" name="正方形/長方形 62">
            <a:extLst>
              <a:ext uri="{FF2B5EF4-FFF2-40B4-BE49-F238E27FC236}">
                <a16:creationId xmlns:a16="http://schemas.microsoft.com/office/drawing/2014/main" id="{B8512AE4-8AE9-4A01-8ADA-B12C23671965}"/>
              </a:ext>
            </a:extLst>
          </p:cNvPr>
          <p:cNvSpPr/>
          <p:nvPr/>
        </p:nvSpPr>
        <p:spPr>
          <a:xfrm>
            <a:off x="303865" y="423324"/>
            <a:ext cx="266700" cy="131667"/>
          </a:xfrm>
          <a:prstGeom prst="rect">
            <a:avLst/>
          </a:prstGeom>
          <a:solidFill>
            <a:srgbClr val="FFF1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a:solidFill>
                  <a:schemeClr val="tx1"/>
                </a:solidFill>
              </a:rPr>
              <a:t>03</a:t>
            </a:r>
            <a:endParaRPr kumimoji="1" lang="ja-JP" altLang="en-US" sz="1400" b="1" dirty="0">
              <a:solidFill>
                <a:schemeClr val="tx1"/>
              </a:solidFill>
            </a:endParaRPr>
          </a:p>
        </p:txBody>
      </p:sp>
      <p:sp>
        <p:nvSpPr>
          <p:cNvPr id="64" name="正方形/長方形 63">
            <a:extLst>
              <a:ext uri="{FF2B5EF4-FFF2-40B4-BE49-F238E27FC236}">
                <a16:creationId xmlns:a16="http://schemas.microsoft.com/office/drawing/2014/main" id="{920821EA-4E2C-465C-8017-006ADD0EE153}"/>
              </a:ext>
            </a:extLst>
          </p:cNvPr>
          <p:cNvSpPr/>
          <p:nvPr/>
        </p:nvSpPr>
        <p:spPr>
          <a:xfrm>
            <a:off x="759230" y="443048"/>
            <a:ext cx="3803245" cy="59152"/>
          </a:xfrm>
          <a:prstGeom prst="rect">
            <a:avLst/>
          </a:prstGeom>
          <a:solidFill>
            <a:srgbClr val="FFF1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B1582892-AD3D-4AD2-86E9-ACB7DEA8C1D5}"/>
              </a:ext>
            </a:extLst>
          </p:cNvPr>
          <p:cNvSpPr/>
          <p:nvPr/>
        </p:nvSpPr>
        <p:spPr>
          <a:xfrm>
            <a:off x="740917" y="219107"/>
            <a:ext cx="4021583" cy="338554"/>
          </a:xfrm>
          <a:prstGeom prst="rect">
            <a:avLst/>
          </a:prstGeom>
          <a:noFill/>
        </p:spPr>
        <p:txBody>
          <a:bodyPr wrap="square" lIns="91440" tIns="45720" rIns="91440" bIns="45720">
            <a:spAutoFit/>
          </a:bodyPr>
          <a:lstStyle/>
          <a:p>
            <a:pPr algn="ctr"/>
            <a:r>
              <a:rPr lang="ja-JP" altLang="en-US" sz="160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rPr>
              <a:t>届書 には、マイナンバーの記載が必須です。</a:t>
            </a:r>
            <a:endParaRPr lang="ja-JP" altLang="en-US" sz="1600" b="0" cap="none" spc="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endParaRPr>
          </a:p>
        </p:txBody>
      </p:sp>
      <p:sp>
        <p:nvSpPr>
          <p:cNvPr id="66" name="四角形: 角を丸くする 65">
            <a:extLst>
              <a:ext uri="{FF2B5EF4-FFF2-40B4-BE49-F238E27FC236}">
                <a16:creationId xmlns:a16="http://schemas.microsoft.com/office/drawing/2014/main" id="{24B2988D-AAFB-4874-A5B3-D2B7D091EBB8}"/>
              </a:ext>
            </a:extLst>
          </p:cNvPr>
          <p:cNvSpPr/>
          <p:nvPr/>
        </p:nvSpPr>
        <p:spPr>
          <a:xfrm>
            <a:off x="305258" y="822164"/>
            <a:ext cx="6993475" cy="2536226"/>
          </a:xfrm>
          <a:prstGeom prst="roundRect">
            <a:avLst>
              <a:gd name="adj" fmla="val 7372"/>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140" name="テキスト ボックス 139">
            <a:extLst>
              <a:ext uri="{FF2B5EF4-FFF2-40B4-BE49-F238E27FC236}">
                <a16:creationId xmlns:a16="http://schemas.microsoft.com/office/drawing/2014/main" id="{02F1447F-DD1D-483B-9425-15D01A17F168}"/>
              </a:ext>
            </a:extLst>
          </p:cNvPr>
          <p:cNvSpPr txBox="1"/>
          <p:nvPr/>
        </p:nvSpPr>
        <p:spPr>
          <a:xfrm>
            <a:off x="523238" y="874896"/>
            <a:ext cx="6584469" cy="478593"/>
          </a:xfrm>
          <a:prstGeom prst="rect">
            <a:avLst/>
          </a:prstGeom>
          <a:noFill/>
        </p:spPr>
        <p:txBody>
          <a:bodyPr wrap="square" rtlCol="0">
            <a:spAutoFit/>
          </a:bodyPr>
          <a:lstStyle/>
          <a:p>
            <a:pPr>
              <a:lnSpc>
                <a:spcPts val="1300"/>
              </a:lnSpc>
            </a:pP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事業所が健保組合に届出する届書には、加入者様の</a:t>
            </a:r>
            <a:r>
              <a:rPr kumimoji="1" lang="ja-JP" altLang="en-US" sz="950" spc="-30" dirty="0">
                <a:solidFill>
                  <a:srgbClr val="FF3300"/>
                </a:solidFill>
                <a:latin typeface="BIZ UDPゴシック" panose="020B0400000000000000" pitchFamily="50" charset="-128"/>
                <a:ea typeface="BIZ UDPゴシック" panose="020B0400000000000000" pitchFamily="50" charset="-128"/>
              </a:rPr>
              <a:t>マイナンバー、住民票に記載された氏名・生年月日・性別・住所の情報が、</a:t>
            </a:r>
            <a:endParaRPr kumimoji="1" lang="en-US" altLang="ja-JP" sz="950" spc="-30" dirty="0">
              <a:solidFill>
                <a:srgbClr val="FF3300"/>
              </a:solidFill>
              <a:latin typeface="BIZ UDPゴシック" panose="020B0400000000000000" pitchFamily="50" charset="-128"/>
              <a:ea typeface="BIZ UDPゴシック" panose="020B0400000000000000" pitchFamily="50" charset="-128"/>
            </a:endParaRPr>
          </a:p>
          <a:p>
            <a:endParaRPr kumimoji="1" lang="en-US" altLang="ja-JP" sz="400" spc="-30" dirty="0">
              <a:solidFill>
                <a:srgbClr val="FF3300"/>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spc="-30" dirty="0">
                <a:solidFill>
                  <a:srgbClr val="FF3300"/>
                </a:solidFill>
                <a:latin typeface="BIZ UDPゴシック" panose="020B0400000000000000" pitchFamily="50" charset="-128"/>
                <a:ea typeface="BIZ UDPゴシック" panose="020B0400000000000000" pitchFamily="50" charset="-128"/>
              </a:rPr>
              <a:t>正確に記載されている必要があります</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　（健保組合が資格記録を登録するときにも、上記の情報が必要となります。）</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graphicFrame>
        <p:nvGraphicFramePr>
          <p:cNvPr id="2" name="表 1">
            <a:extLst>
              <a:ext uri="{FF2B5EF4-FFF2-40B4-BE49-F238E27FC236}">
                <a16:creationId xmlns:a16="http://schemas.microsoft.com/office/drawing/2014/main" id="{E0AFB74E-B976-40B2-92E6-9C50D7204136}"/>
              </a:ext>
            </a:extLst>
          </p:cNvPr>
          <p:cNvGraphicFramePr>
            <a:graphicFrameLocks noGrp="1"/>
          </p:cNvGraphicFramePr>
          <p:nvPr>
            <p:extLst>
              <p:ext uri="{D42A27DB-BD31-4B8C-83A1-F6EECF244321}">
                <p14:modId xmlns:p14="http://schemas.microsoft.com/office/powerpoint/2010/main" val="4030206369"/>
              </p:ext>
            </p:extLst>
          </p:nvPr>
        </p:nvGraphicFramePr>
        <p:xfrm>
          <a:off x="559753" y="1669907"/>
          <a:ext cx="6521450" cy="1496464"/>
        </p:xfrm>
        <a:graphic>
          <a:graphicData uri="http://schemas.openxmlformats.org/drawingml/2006/table">
            <a:tbl>
              <a:tblPr/>
              <a:tblGrid>
                <a:gridCol w="179057">
                  <a:extLst>
                    <a:ext uri="{9D8B030D-6E8A-4147-A177-3AD203B41FA5}">
                      <a16:colId xmlns:a16="http://schemas.microsoft.com/office/drawing/2014/main" val="4140994126"/>
                    </a:ext>
                  </a:extLst>
                </a:gridCol>
                <a:gridCol w="353403">
                  <a:extLst>
                    <a:ext uri="{9D8B030D-6E8A-4147-A177-3AD203B41FA5}">
                      <a16:colId xmlns:a16="http://schemas.microsoft.com/office/drawing/2014/main" val="43447447"/>
                    </a:ext>
                  </a:extLst>
                </a:gridCol>
                <a:gridCol w="650260">
                  <a:extLst>
                    <a:ext uri="{9D8B030D-6E8A-4147-A177-3AD203B41FA5}">
                      <a16:colId xmlns:a16="http://schemas.microsoft.com/office/drawing/2014/main" val="1084207154"/>
                    </a:ext>
                  </a:extLst>
                </a:gridCol>
                <a:gridCol w="179057">
                  <a:extLst>
                    <a:ext uri="{9D8B030D-6E8A-4147-A177-3AD203B41FA5}">
                      <a16:colId xmlns:a16="http://schemas.microsoft.com/office/drawing/2014/main" val="3885787795"/>
                    </a:ext>
                  </a:extLst>
                </a:gridCol>
                <a:gridCol w="176701">
                  <a:extLst>
                    <a:ext uri="{9D8B030D-6E8A-4147-A177-3AD203B41FA5}">
                      <a16:colId xmlns:a16="http://schemas.microsoft.com/office/drawing/2014/main" val="199617717"/>
                    </a:ext>
                  </a:extLst>
                </a:gridCol>
                <a:gridCol w="176701">
                  <a:extLst>
                    <a:ext uri="{9D8B030D-6E8A-4147-A177-3AD203B41FA5}">
                      <a16:colId xmlns:a16="http://schemas.microsoft.com/office/drawing/2014/main" val="2631352592"/>
                    </a:ext>
                  </a:extLst>
                </a:gridCol>
                <a:gridCol w="169633">
                  <a:extLst>
                    <a:ext uri="{9D8B030D-6E8A-4147-A177-3AD203B41FA5}">
                      <a16:colId xmlns:a16="http://schemas.microsoft.com/office/drawing/2014/main" val="3825916321"/>
                    </a:ext>
                  </a:extLst>
                </a:gridCol>
                <a:gridCol w="176701">
                  <a:extLst>
                    <a:ext uri="{9D8B030D-6E8A-4147-A177-3AD203B41FA5}">
                      <a16:colId xmlns:a16="http://schemas.microsoft.com/office/drawing/2014/main" val="2445975220"/>
                    </a:ext>
                  </a:extLst>
                </a:gridCol>
                <a:gridCol w="176701">
                  <a:extLst>
                    <a:ext uri="{9D8B030D-6E8A-4147-A177-3AD203B41FA5}">
                      <a16:colId xmlns:a16="http://schemas.microsoft.com/office/drawing/2014/main" val="1728054810"/>
                    </a:ext>
                  </a:extLst>
                </a:gridCol>
                <a:gridCol w="176701">
                  <a:extLst>
                    <a:ext uri="{9D8B030D-6E8A-4147-A177-3AD203B41FA5}">
                      <a16:colId xmlns:a16="http://schemas.microsoft.com/office/drawing/2014/main" val="3731442142"/>
                    </a:ext>
                  </a:extLst>
                </a:gridCol>
                <a:gridCol w="176701">
                  <a:extLst>
                    <a:ext uri="{9D8B030D-6E8A-4147-A177-3AD203B41FA5}">
                      <a16:colId xmlns:a16="http://schemas.microsoft.com/office/drawing/2014/main" val="2328607676"/>
                    </a:ext>
                  </a:extLst>
                </a:gridCol>
                <a:gridCol w="176701">
                  <a:extLst>
                    <a:ext uri="{9D8B030D-6E8A-4147-A177-3AD203B41FA5}">
                      <a16:colId xmlns:a16="http://schemas.microsoft.com/office/drawing/2014/main" val="3792651064"/>
                    </a:ext>
                  </a:extLst>
                </a:gridCol>
                <a:gridCol w="176701">
                  <a:extLst>
                    <a:ext uri="{9D8B030D-6E8A-4147-A177-3AD203B41FA5}">
                      <a16:colId xmlns:a16="http://schemas.microsoft.com/office/drawing/2014/main" val="2465853519"/>
                    </a:ext>
                  </a:extLst>
                </a:gridCol>
                <a:gridCol w="176701">
                  <a:extLst>
                    <a:ext uri="{9D8B030D-6E8A-4147-A177-3AD203B41FA5}">
                      <a16:colId xmlns:a16="http://schemas.microsoft.com/office/drawing/2014/main" val="4106105410"/>
                    </a:ext>
                  </a:extLst>
                </a:gridCol>
                <a:gridCol w="176701">
                  <a:extLst>
                    <a:ext uri="{9D8B030D-6E8A-4147-A177-3AD203B41FA5}">
                      <a16:colId xmlns:a16="http://schemas.microsoft.com/office/drawing/2014/main" val="2870571666"/>
                    </a:ext>
                  </a:extLst>
                </a:gridCol>
                <a:gridCol w="176701">
                  <a:extLst>
                    <a:ext uri="{9D8B030D-6E8A-4147-A177-3AD203B41FA5}">
                      <a16:colId xmlns:a16="http://schemas.microsoft.com/office/drawing/2014/main" val="1654209649"/>
                    </a:ext>
                  </a:extLst>
                </a:gridCol>
                <a:gridCol w="176701">
                  <a:extLst>
                    <a:ext uri="{9D8B030D-6E8A-4147-A177-3AD203B41FA5}">
                      <a16:colId xmlns:a16="http://schemas.microsoft.com/office/drawing/2014/main" val="1656281525"/>
                    </a:ext>
                  </a:extLst>
                </a:gridCol>
                <a:gridCol w="353403">
                  <a:extLst>
                    <a:ext uri="{9D8B030D-6E8A-4147-A177-3AD203B41FA5}">
                      <a16:colId xmlns:a16="http://schemas.microsoft.com/office/drawing/2014/main" val="694072811"/>
                    </a:ext>
                  </a:extLst>
                </a:gridCol>
                <a:gridCol w="353403">
                  <a:extLst>
                    <a:ext uri="{9D8B030D-6E8A-4147-A177-3AD203B41FA5}">
                      <a16:colId xmlns:a16="http://schemas.microsoft.com/office/drawing/2014/main" val="2805318444"/>
                    </a:ext>
                  </a:extLst>
                </a:gridCol>
                <a:gridCol w="179057">
                  <a:extLst>
                    <a:ext uri="{9D8B030D-6E8A-4147-A177-3AD203B41FA5}">
                      <a16:colId xmlns:a16="http://schemas.microsoft.com/office/drawing/2014/main" val="2574894085"/>
                    </a:ext>
                  </a:extLst>
                </a:gridCol>
                <a:gridCol w="179057">
                  <a:extLst>
                    <a:ext uri="{9D8B030D-6E8A-4147-A177-3AD203B41FA5}">
                      <a16:colId xmlns:a16="http://schemas.microsoft.com/office/drawing/2014/main" val="1340195169"/>
                    </a:ext>
                  </a:extLst>
                </a:gridCol>
                <a:gridCol w="179057">
                  <a:extLst>
                    <a:ext uri="{9D8B030D-6E8A-4147-A177-3AD203B41FA5}">
                      <a16:colId xmlns:a16="http://schemas.microsoft.com/office/drawing/2014/main" val="1765283592"/>
                    </a:ext>
                  </a:extLst>
                </a:gridCol>
                <a:gridCol w="179057">
                  <a:extLst>
                    <a:ext uri="{9D8B030D-6E8A-4147-A177-3AD203B41FA5}">
                      <a16:colId xmlns:a16="http://schemas.microsoft.com/office/drawing/2014/main" val="3669502008"/>
                    </a:ext>
                  </a:extLst>
                </a:gridCol>
                <a:gridCol w="179057">
                  <a:extLst>
                    <a:ext uri="{9D8B030D-6E8A-4147-A177-3AD203B41FA5}">
                      <a16:colId xmlns:a16="http://schemas.microsoft.com/office/drawing/2014/main" val="89552364"/>
                    </a:ext>
                  </a:extLst>
                </a:gridCol>
                <a:gridCol w="179057">
                  <a:extLst>
                    <a:ext uri="{9D8B030D-6E8A-4147-A177-3AD203B41FA5}">
                      <a16:colId xmlns:a16="http://schemas.microsoft.com/office/drawing/2014/main" val="88620396"/>
                    </a:ext>
                  </a:extLst>
                </a:gridCol>
                <a:gridCol w="353403">
                  <a:extLst>
                    <a:ext uri="{9D8B030D-6E8A-4147-A177-3AD203B41FA5}">
                      <a16:colId xmlns:a16="http://schemas.microsoft.com/office/drawing/2014/main" val="3693305191"/>
                    </a:ext>
                  </a:extLst>
                </a:gridCol>
                <a:gridCol w="353403">
                  <a:extLst>
                    <a:ext uri="{9D8B030D-6E8A-4147-A177-3AD203B41FA5}">
                      <a16:colId xmlns:a16="http://schemas.microsoft.com/office/drawing/2014/main" val="2358579023"/>
                    </a:ext>
                  </a:extLst>
                </a:gridCol>
                <a:gridCol w="381674">
                  <a:extLst>
                    <a:ext uri="{9D8B030D-6E8A-4147-A177-3AD203B41FA5}">
                      <a16:colId xmlns:a16="http://schemas.microsoft.com/office/drawing/2014/main" val="387101354"/>
                    </a:ext>
                  </a:extLst>
                </a:gridCol>
              </a:tblGrid>
              <a:tr h="140146">
                <a:tc rowSpan="11">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被保険者１</a:t>
                      </a:r>
                    </a:p>
                  </a:txBody>
                  <a:tcPr marL="0" marR="0" marT="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algn="l" fontAlgn="ctr"/>
                      <a:r>
                        <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rPr>
                        <a:t>②</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hMerge="1">
                  <a:txBody>
                    <a:bodyPr/>
                    <a:lstStyle/>
                    <a:p>
                      <a:endParaRPr kumimoji="1" lang="ja-JP" altLang="en-US"/>
                    </a:p>
                  </a:txBody>
                  <a:tcPr/>
                </a:tc>
                <a:tc gridSpan="6">
                  <a:txBody>
                    <a:bodyPr/>
                    <a:lstStyle/>
                    <a:p>
                      <a:pPr algn="l" fontAlgn="t"/>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（フリガナ）</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rPr>
                        <a:t>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3">
                  <a:txBody>
                    <a:bodyPr/>
                    <a:lstStyle/>
                    <a:p>
                      <a:pPr algn="ctr" fontAlgn="ctr"/>
                      <a:r>
                        <a:rPr lang="en-US" altLang="ja-JP"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5.</a:t>
                      </a:r>
                      <a: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昭和</a:t>
                      </a:r>
                      <a:b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en-US" altLang="ja-JP"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7.</a:t>
                      </a:r>
                      <a: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平成</a:t>
                      </a:r>
                      <a:b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en-US" altLang="ja-JP"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9.</a:t>
                      </a:r>
                      <a: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令和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t"/>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年</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t"/>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t"/>
                      <a:r>
                        <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④</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r>
                        <a:rPr lang="ja-JP" altLang="en-US" sz="4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81046686"/>
                  </a:ext>
                </a:extLst>
              </a:tr>
              <a:tr h="140146">
                <a:tc vMerge="1">
                  <a:txBody>
                    <a:bodyPr/>
                    <a:lstStyle/>
                    <a:p>
                      <a:endParaRPr kumimoji="1" lang="ja-JP" altLang="en-US"/>
                    </a:p>
                  </a:txBody>
                  <a:tcPr/>
                </a:tc>
                <a:tc rowSpan="2">
                  <a:txBody>
                    <a:bodyPr/>
                    <a:lstStyle/>
                    <a:p>
                      <a:pPr algn="ctr" fontAlgn="ctr"/>
                      <a:r>
                        <a:rPr lang="zh-CN" altLang="en-US" sz="5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被保険者</a:t>
                      </a:r>
                      <a:br>
                        <a:rPr lang="zh-CN" altLang="en-US" sz="5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zh-CN" altLang="en-US" sz="5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整理番号</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kumimoji="1" lang="ja-JP" altLang="en-US"/>
                    </a:p>
                  </a:txBody>
                  <a:tcPr/>
                </a:tc>
                <a:tc rowSpan="2" gridSpan="2">
                  <a:txBody>
                    <a:bodyPr/>
                    <a:lstStyle/>
                    <a:p>
                      <a:pPr algn="ctr"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氏名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hMerge="1">
                  <a:txBody>
                    <a:bodyPr/>
                    <a:lstStyle/>
                    <a:p>
                      <a:endParaRPr kumimoji="1" lang="ja-JP" altLang="en-US"/>
                    </a:p>
                  </a:txBody>
                  <a:tcPr/>
                </a:tc>
                <a:tc rowSpan="2" gridSpan="6">
                  <a:txBody>
                    <a:bodyPr/>
                    <a:lstStyle/>
                    <a:p>
                      <a:pPr algn="l" fontAlgn="t"/>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（氏）</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6">
                  <a:txBody>
                    <a:bodyPr/>
                    <a:lstStyle/>
                    <a:p>
                      <a:pPr algn="l" fontAlgn="t"/>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（名）</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t"/>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生 年</a:t>
                      </a:r>
                      <a:b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月 日</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kumimoji="1" lang="ja-JP" altLang="en-US"/>
                    </a:p>
                  </a:txBody>
                  <a:tcPr/>
                </a:tc>
                <a:tc rowSpan="2">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t"/>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t"/>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t"/>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種別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chemeClr val="bg1"/>
                    </a:solidFill>
                  </a:tcPr>
                </a:tc>
                <a:tc>
                  <a:txBody>
                    <a:bodyPr/>
                    <a:lstStyle/>
                    <a:p>
                      <a:pPr algn="l" fontAlgn="ctr"/>
                      <a:r>
                        <a:rPr lang="ja-JP" altLang="en-US" sz="4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chemeClr val="bg1"/>
                    </a:solidFill>
                  </a:tcPr>
                </a:tc>
                <a:extLst>
                  <a:ext uri="{0D108BD9-81ED-4DB2-BD59-A6C34878D82A}">
                    <a16:rowId xmlns:a16="http://schemas.microsoft.com/office/drawing/2014/main" val="2969467656"/>
                  </a:ext>
                </a:extLst>
              </a:tr>
              <a:tr h="14014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t"/>
                      <a:r>
                        <a:rPr lang="ja-JP" altLang="en-US" sz="4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37426880"/>
                  </a:ext>
                </a:extLst>
              </a:tr>
              <a:tr h="140146">
                <a:tc vMerge="1">
                  <a:txBody>
                    <a:bodyPr/>
                    <a:lstStyle/>
                    <a:p>
                      <a:endParaRPr kumimoji="1" lang="ja-JP" altLang="en-US"/>
                    </a:p>
                  </a:txBody>
                  <a:tcPr/>
                </a:tc>
                <a:tc>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ctr"/>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r>
                        <a:rPr lang="en-US" altLang="ja-JP"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1.</a:t>
                      </a:r>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健保・厚年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⑥</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⑦　　　　　　</a:t>
                      </a:r>
                      <a:b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取 得</a:t>
                      </a:r>
                      <a:b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（該当）</a:t>
                      </a:r>
                      <a:b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年月日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3">
                  <a:txBody>
                    <a:bodyPr/>
                    <a:lstStyle/>
                    <a:p>
                      <a:pPr algn="ctr" fontAlgn="ctr"/>
                      <a:r>
                        <a:rPr lang="en-US" altLang="ja-JP" sz="7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9.</a:t>
                      </a:r>
                      <a:r>
                        <a:rPr lang="ja-JP" altLang="en-US" sz="7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令和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ja-JP" altLang="en-US" sz="8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t"/>
                      <a:r>
                        <a:rPr lang="ja-JP" altLang="en-US" sz="4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年</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ctr"/>
                      <a:r>
                        <a:rPr lang="ja-JP" altLang="en-US" sz="8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t"/>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月</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r" fontAlgn="t"/>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⑧</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3">
                  <a:txBody>
                    <a:bodyPr/>
                    <a:lstStyle/>
                    <a:p>
                      <a:pPr algn="ctr" fontAlgn="ctr"/>
                      <a:r>
                        <a:rPr lang="ja-JP" altLang="en-US" sz="7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０．無</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a:txBody>
                    <a:bodyPr/>
                    <a:lstStyle/>
                    <a:p>
                      <a:pPr algn="ctr" fontAlgn="ctr"/>
                      <a: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１．有</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703918105"/>
                  </a:ext>
                </a:extLst>
              </a:tr>
              <a:tr h="140146">
                <a:tc vMerge="1">
                  <a:txBody>
                    <a:bodyPr/>
                    <a:lstStyle/>
                    <a:p>
                      <a:endParaRPr kumimoji="1" lang="ja-JP" altLang="en-US"/>
                    </a:p>
                  </a:txBody>
                  <a:tcPr/>
                </a:tc>
                <a:tc rowSpan="2">
                  <a:txBody>
                    <a:bodyPr/>
                    <a:lstStyle/>
                    <a:p>
                      <a:pPr algn="ctr" fontAlgn="t"/>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取 得</a:t>
                      </a:r>
                      <a:b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区 分</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r>
                        <a:rPr lang="en-US" altLang="ja-JP"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3.</a:t>
                      </a: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共済出向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FBFBF"/>
                    </a:solidFill>
                  </a:tcPr>
                </a:tc>
                <a:tc rowSpan="2" gridSpan="2">
                  <a:txBody>
                    <a:bodyPr/>
                    <a:lstStyle/>
                    <a:p>
                      <a:pPr algn="ctr" fontAlgn="t"/>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個人</a:t>
                      </a:r>
                      <a:b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番号</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ja-JP" altLang="en-US" sz="8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t"/>
                      <a:r>
                        <a:rPr lang="ja-JP" altLang="en-US" sz="4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t"/>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t"/>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rowSpan="2">
                  <a:txBody>
                    <a:bodyPr/>
                    <a:lstStyle/>
                    <a:p>
                      <a:pPr algn="ctr" fontAlgn="t"/>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被扶</a:t>
                      </a:r>
                      <a:b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養者</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67163204"/>
                  </a:ext>
                </a:extLst>
              </a:tr>
              <a:tr h="140146">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r>
                        <a:rPr lang="en-US" altLang="ja-JP"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4.</a:t>
                      </a:r>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船保任継</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56390629"/>
                  </a:ext>
                </a:extLst>
              </a:tr>
              <a:tr h="175182">
                <a:tc vMerge="1">
                  <a:txBody>
                    <a:bodyPr/>
                    <a:lstStyle/>
                    <a:p>
                      <a:endParaRPr kumimoji="1" lang="ja-JP" altLang="en-US"/>
                    </a:p>
                  </a:txBody>
                  <a:tcPr/>
                </a:tc>
                <a:tc rowSpan="2">
                  <a:txBody>
                    <a:bodyPr/>
                    <a:lstStyle/>
                    <a:p>
                      <a:pPr algn="l" fontAlgn="t"/>
                      <a:r>
                        <a:rPr lang="zh-TW"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⑨　　　　　</a:t>
                      </a:r>
                      <a:br>
                        <a:rPr lang="zh-TW"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zh-TW"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報 酬</a:t>
                      </a:r>
                      <a:br>
                        <a:rPr lang="zh-TW"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zh-TW"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月 額</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7">
                  <a:txBody>
                    <a:bodyPr/>
                    <a:lstStyle/>
                    <a:p>
                      <a:pPr algn="l" fontAlgn="ctr"/>
                      <a: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㋐（通貨）　　　　　　　　　　　　　　　　　　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l" fontAlgn="ctr"/>
                      <a:r>
                        <a:rPr lang="ja-JP" altLang="en-US" sz="7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⑩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gridSpan="10">
                  <a:txBody>
                    <a:bodyPr/>
                    <a:lstStyle/>
                    <a:p>
                      <a:pPr algn="l" fontAlgn="t"/>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3649250333"/>
                  </a:ext>
                </a:extLst>
              </a:tr>
              <a:tr h="175182">
                <a:tc vMerge="1">
                  <a:txBody>
                    <a:bodyPr/>
                    <a:lstStyle/>
                    <a:p>
                      <a:endParaRPr kumimoji="1" lang="ja-JP" altLang="en-US"/>
                    </a:p>
                  </a:txBody>
                  <a:tcPr/>
                </a:tc>
                <a:tc vMerge="1">
                  <a:txBody>
                    <a:bodyPr/>
                    <a:lstStyle/>
                    <a:p>
                      <a:endParaRPr kumimoji="1" lang="ja-JP" altLang="en-US"/>
                    </a:p>
                  </a:txBody>
                  <a:tcPr/>
                </a:tc>
                <a:tc gridSpan="7">
                  <a:txBody>
                    <a:bodyPr/>
                    <a:lstStyle/>
                    <a:p>
                      <a:pPr algn="l" fontAlgn="ctr"/>
                      <a: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㋑（現物）　　　　　　　　　　　　　　　　　　円</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8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r" fontAlgn="t"/>
                      <a:r>
                        <a:rPr lang="ja-JP" altLang="en-US" sz="4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8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8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r" fontAlgn="t"/>
                      <a:r>
                        <a:rPr lang="ja-JP" altLang="en-US" sz="4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r" fontAlgn="b"/>
                      <a:r>
                        <a:rPr lang="ja-JP" altLang="en-US" sz="4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円</a:t>
                      </a:r>
                    </a:p>
                  </a:txBody>
                  <a:tcPr marL="0" marR="0" marT="0"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ja-JP" altLang="en-US" sz="5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備考</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gridSpan="1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688833919"/>
                  </a:ext>
                </a:extLst>
              </a:tr>
              <a:tr h="119124">
                <a:tc vMerge="1">
                  <a:txBody>
                    <a:bodyPr/>
                    <a:lstStyle/>
                    <a:p>
                      <a:endParaRPr kumimoji="1" lang="ja-JP" altLang="en-US"/>
                    </a:p>
                  </a:txBody>
                  <a:tcPr/>
                </a:tc>
                <a:tc>
                  <a:txBody>
                    <a:bodyPr/>
                    <a:lstStyle/>
                    <a:p>
                      <a:pPr algn="l" fontAlgn="ctr"/>
                      <a:r>
                        <a:rPr lang="ja-JP" altLang="en-US" sz="600" b="0" i="0" u="none" strike="noStrike">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⑪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gridSpan="19">
                  <a:txBody>
                    <a:bodyPr/>
                    <a:lstStyle/>
                    <a:p>
                      <a:pPr algn="l" fontAlgn="t"/>
                      <a: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r>
                        <a:rPr lang="en-US" altLang="ja-JP"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3" gridSpan="2">
                  <a:txBody>
                    <a:bodyPr/>
                    <a:lstStyle/>
                    <a:p>
                      <a:pPr algn="l" fontAlgn="ctr"/>
                      <a:b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b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br>
                      <a:r>
                        <a:rPr lang="ja-JP" altLang="en-US" sz="4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理由：</a:t>
                      </a:r>
                      <a:endParaRPr lang="ja-JP" altLang="en-US" sz="8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hMerge="1">
                  <a:txBody>
                    <a:bodyPr/>
                    <a:lstStyle/>
                    <a:p>
                      <a:endParaRPr kumimoji="1" lang="ja-JP" altLang="en-US"/>
                    </a:p>
                  </a:txBody>
                  <a:tcPr/>
                </a:tc>
                <a:tc rowSpan="3" gridSpan="5">
                  <a:txBody>
                    <a:bodyPr/>
                    <a:lstStyle/>
                    <a:p>
                      <a:pPr algn="l"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extLst>
                  <a:ext uri="{0D108BD9-81ED-4DB2-BD59-A6C34878D82A}">
                    <a16:rowId xmlns:a16="http://schemas.microsoft.com/office/drawing/2014/main" val="2340535443"/>
                  </a:ext>
                </a:extLst>
              </a:tr>
              <a:tr h="0">
                <a:tc vMerge="1">
                  <a:txBody>
                    <a:bodyPr/>
                    <a:lstStyle/>
                    <a:p>
                      <a:endParaRPr kumimoji="1" lang="ja-JP" altLang="en-US"/>
                    </a:p>
                  </a:txBody>
                  <a:tcPr/>
                </a:tc>
                <a:tc rowSpan="2">
                  <a:txBody>
                    <a:bodyPr/>
                    <a:lstStyle/>
                    <a:p>
                      <a:pPr algn="ctr" fontAlgn="ctr"/>
                      <a:r>
                        <a:rPr lang="ja-JP" altLang="en-US" sz="600" b="0" i="0" u="none" strike="noStrike" dirty="0">
                          <a:solidFill>
                            <a:schemeClr val="tx1">
                              <a:lumMod val="65000"/>
                              <a:lumOff val="35000"/>
                            </a:schemeClr>
                          </a:solidFill>
                          <a:effectLst/>
                          <a:latin typeface="ＭＳ Ｐゴシック" panose="020B0600070205080204" pitchFamily="50" charset="-128"/>
                          <a:ea typeface="ＭＳ Ｐゴシック" panose="020B0600070205080204" pitchFamily="50" charset="-128"/>
                        </a:rPr>
                        <a:t>　住民票住所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gridSpan="1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871331638"/>
                  </a:ext>
                </a:extLst>
              </a:tr>
              <a:tr h="160700">
                <a:tc vMerge="1">
                  <a:txBody>
                    <a:bodyPr/>
                    <a:lstStyle/>
                    <a:p>
                      <a:endParaRPr kumimoji="1" lang="ja-JP" altLang="en-US"/>
                    </a:p>
                  </a:txBody>
                  <a:tcPr/>
                </a:tc>
                <a:tc vMerge="1">
                  <a:txBody>
                    <a:bodyPr/>
                    <a:lstStyle/>
                    <a:p>
                      <a:endParaRPr kumimoji="1" lang="ja-JP" altLang="en-US"/>
                    </a:p>
                  </a:txBody>
                  <a:tcPr/>
                </a:tc>
                <a:tc gridSpan="19">
                  <a:txBody>
                    <a:bodyPr/>
                    <a:lstStyle/>
                    <a:p>
                      <a:pPr algn="ctr" fontAlgn="ct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59196336"/>
                  </a:ext>
                </a:extLst>
              </a:tr>
            </a:tbl>
          </a:graphicData>
        </a:graphic>
      </p:graphicFrame>
      <p:sp>
        <p:nvSpPr>
          <p:cNvPr id="4" name="正方形/長方形 3">
            <a:extLst>
              <a:ext uri="{FF2B5EF4-FFF2-40B4-BE49-F238E27FC236}">
                <a16:creationId xmlns:a16="http://schemas.microsoft.com/office/drawing/2014/main" id="{AE081DD0-7FAD-4741-9727-8B2E5CDDE44B}"/>
              </a:ext>
            </a:extLst>
          </p:cNvPr>
          <p:cNvSpPr/>
          <p:nvPr/>
        </p:nvSpPr>
        <p:spPr>
          <a:xfrm>
            <a:off x="1755140" y="2079208"/>
            <a:ext cx="2463800" cy="424932"/>
          </a:xfrm>
          <a:prstGeom prst="rect">
            <a:avLst/>
          </a:prstGeom>
          <a:noFill/>
          <a:ln w="28575">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401D9A9-20C8-4C3F-8F45-58FD019018DF}"/>
              </a:ext>
            </a:extLst>
          </p:cNvPr>
          <p:cNvSpPr txBox="1"/>
          <p:nvPr/>
        </p:nvSpPr>
        <p:spPr>
          <a:xfrm>
            <a:off x="550751" y="1414879"/>
            <a:ext cx="5094820" cy="230832"/>
          </a:xfrm>
          <a:prstGeom prst="rect">
            <a:avLst/>
          </a:prstGeom>
          <a:noFill/>
        </p:spPr>
        <p:txBody>
          <a:bodyPr wrap="square" rtlCol="0">
            <a:spAutoFit/>
          </a:bodyPr>
          <a:lstStyle/>
          <a:p>
            <a:r>
              <a:rPr kumimoji="1" lang="ja-JP" altLang="en-US" sz="900" dirty="0">
                <a:solidFill>
                  <a:schemeClr val="tx1">
                    <a:lumMod val="65000"/>
                    <a:lumOff val="35000"/>
                  </a:schemeClr>
                </a:solidFill>
                <a:latin typeface="BIZ UDPゴシック" panose="020B0400000000000000" pitchFamily="50" charset="-128"/>
                <a:ea typeface="BIZ UDPゴシック" panose="020B0400000000000000" pitchFamily="50" charset="-128"/>
              </a:rPr>
              <a:t>（例） 資格取得届のマイナンバー記載欄</a:t>
            </a:r>
            <a:endParaRPr kumimoji="1" lang="ja-JP" altLang="en-US" sz="10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67" name="四角形: 角を丸くする 66">
            <a:extLst>
              <a:ext uri="{FF2B5EF4-FFF2-40B4-BE49-F238E27FC236}">
                <a16:creationId xmlns:a16="http://schemas.microsoft.com/office/drawing/2014/main" id="{13A59ACC-374E-4E5D-955D-5EED9F593859}"/>
              </a:ext>
            </a:extLst>
          </p:cNvPr>
          <p:cNvSpPr/>
          <p:nvPr/>
        </p:nvSpPr>
        <p:spPr>
          <a:xfrm>
            <a:off x="296259" y="3503382"/>
            <a:ext cx="7002474" cy="504000"/>
          </a:xfrm>
          <a:prstGeom prst="roundRect">
            <a:avLst/>
          </a:prstGeom>
          <a:solidFill>
            <a:srgbClr val="FFD966">
              <a:alpha val="60000"/>
            </a:srgb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D4D32B4B-6642-4B2A-BD32-50C6157BD4D8}"/>
              </a:ext>
            </a:extLst>
          </p:cNvPr>
          <p:cNvSpPr txBox="1"/>
          <p:nvPr/>
        </p:nvSpPr>
        <p:spPr>
          <a:xfrm>
            <a:off x="296258" y="3563624"/>
            <a:ext cx="7002475" cy="401648"/>
          </a:xfrm>
          <a:prstGeom prst="rect">
            <a:avLst/>
          </a:prstGeom>
          <a:noFill/>
        </p:spPr>
        <p:txBody>
          <a:bodyPr wrap="square" rtlCol="0">
            <a:spAutoFit/>
          </a:bodyPr>
          <a:lstStyle/>
          <a:p>
            <a:pPr algn="ctr">
              <a:lnSpc>
                <a:spcPts val="1300"/>
              </a:lnSpc>
            </a:pPr>
            <a:r>
              <a:rPr kumimoji="1" lang="en-US" altLang="ja-JP" sz="1400" b="1" spc="-30" dirty="0">
                <a:solidFill>
                  <a:srgbClr val="FF3300"/>
                </a:solidFill>
                <a:latin typeface="BIZ UDPゴシック" panose="020B0400000000000000" pitchFamily="50" charset="-128"/>
                <a:ea typeface="BIZ UDPゴシック" panose="020B0400000000000000" pitchFamily="50" charset="-128"/>
              </a:rPr>
              <a:t>【</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重要</a:t>
            </a:r>
            <a:r>
              <a:rPr kumimoji="1" lang="en-US" altLang="ja-JP" sz="1400" b="1" spc="-30" dirty="0">
                <a:solidFill>
                  <a:srgbClr val="FF3300"/>
                </a:solidFill>
                <a:latin typeface="BIZ UDPゴシック" panose="020B0400000000000000" pitchFamily="50" charset="-128"/>
                <a:ea typeface="BIZ UDPゴシック" panose="020B0400000000000000" pitchFamily="50" charset="-128"/>
              </a:rPr>
              <a:t>】 </a:t>
            </a:r>
            <a:r>
              <a:rPr kumimoji="1" lang="ja-JP" altLang="en-US" sz="1400" b="1" spc="-30" dirty="0">
                <a:solidFill>
                  <a:srgbClr val="FF3300"/>
                </a:solidFill>
                <a:latin typeface="BIZ UDPゴシック" panose="020B0400000000000000" pitchFamily="50" charset="-128"/>
                <a:ea typeface="BIZ UDPゴシック" panose="020B0400000000000000" pitchFamily="50" charset="-128"/>
              </a:rPr>
              <a:t>：</a:t>
            </a:r>
            <a:r>
              <a:rPr kumimoji="1" lang="ja-JP" altLang="en-US" sz="950" spc="-30" dirty="0">
                <a:solidFill>
                  <a:srgbClr val="FF3300"/>
                </a:solidFill>
                <a:latin typeface="BIZ UDPゴシック" panose="020B0400000000000000" pitchFamily="50" charset="-128"/>
                <a:ea typeface="BIZ UDPゴシック" panose="020B0400000000000000" pitchFamily="50" charset="-128"/>
              </a:rPr>
              <a:t>　</a:t>
            </a: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届書の情報が正確でない場合は、調査に時間を要することから、登録が遅延することがあります。</a:t>
            </a:r>
            <a:endParaRPr kumimoji="1" lang="en-US" altLang="ja-JP" sz="950" b="1" spc="-30" dirty="0">
              <a:solidFill>
                <a:srgbClr val="FF3300"/>
              </a:solidFill>
              <a:latin typeface="BIZ UDPゴシック" panose="020B0400000000000000" pitchFamily="50" charset="-128"/>
              <a:ea typeface="BIZ UDPゴシック" panose="020B0400000000000000" pitchFamily="50" charset="-128"/>
            </a:endParaRPr>
          </a:p>
          <a:p>
            <a:pPr algn="ctr">
              <a:lnSpc>
                <a:spcPts val="1300"/>
              </a:lnSpc>
            </a:pPr>
            <a:r>
              <a:rPr kumimoji="1" lang="ja-JP" altLang="en-US" sz="950" b="1" spc="-30" dirty="0">
                <a:solidFill>
                  <a:srgbClr val="FF3300"/>
                </a:solidFill>
                <a:latin typeface="BIZ UDPゴシック" panose="020B0400000000000000" pitchFamily="50" charset="-128"/>
                <a:ea typeface="BIZ UDPゴシック" panose="020B0400000000000000" pitchFamily="50" charset="-128"/>
              </a:rPr>
              <a:t>　　　　　　  正確な情報を速やかに事業所に提供いただきますようお願いします。</a:t>
            </a:r>
            <a:endParaRPr kumimoji="1" lang="en-US" altLang="ja-JP" sz="950" b="1" spc="-30" dirty="0">
              <a:solidFill>
                <a:srgbClr val="FF3300"/>
              </a:solidFill>
              <a:latin typeface="BIZ UDPゴシック" panose="020B0400000000000000" pitchFamily="50" charset="-128"/>
              <a:ea typeface="BIZ UDPゴシック" panose="020B0400000000000000" pitchFamily="50" charset="-128"/>
            </a:endParaRPr>
          </a:p>
        </p:txBody>
      </p:sp>
      <p:sp>
        <p:nvSpPr>
          <p:cNvPr id="69" name="正方形/長方形 68">
            <a:extLst>
              <a:ext uri="{FF2B5EF4-FFF2-40B4-BE49-F238E27FC236}">
                <a16:creationId xmlns:a16="http://schemas.microsoft.com/office/drawing/2014/main" id="{80460B70-78BC-42D3-92A7-1109691DAD5E}"/>
              </a:ext>
            </a:extLst>
          </p:cNvPr>
          <p:cNvSpPr/>
          <p:nvPr/>
        </p:nvSpPr>
        <p:spPr>
          <a:xfrm>
            <a:off x="721130" y="6859270"/>
            <a:ext cx="6391293" cy="88083"/>
          </a:xfrm>
          <a:prstGeom prst="rect">
            <a:avLst/>
          </a:prstGeom>
          <a:solidFill>
            <a:srgbClr val="FFF10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a:extLst>
              <a:ext uri="{FF2B5EF4-FFF2-40B4-BE49-F238E27FC236}">
                <a16:creationId xmlns:a16="http://schemas.microsoft.com/office/drawing/2014/main" id="{F15E9A46-F036-4D93-A3F1-B803A444293C}"/>
              </a:ext>
            </a:extLst>
          </p:cNvPr>
          <p:cNvSpPr/>
          <p:nvPr/>
        </p:nvSpPr>
        <p:spPr>
          <a:xfrm>
            <a:off x="506966" y="6622629"/>
            <a:ext cx="7029489" cy="338554"/>
          </a:xfrm>
          <a:prstGeom prst="rect">
            <a:avLst/>
          </a:prstGeom>
          <a:noFill/>
        </p:spPr>
        <p:txBody>
          <a:bodyPr wrap="none" lIns="91440" tIns="45720" rIns="91440" bIns="45720">
            <a:spAutoFit/>
          </a:bodyPr>
          <a:lstStyle/>
          <a:p>
            <a:pPr algn="ctr"/>
            <a:r>
              <a:rPr lang="ja-JP" altLang="en-US" sz="160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rPr>
              <a:t>加入者様ご自身の資格記録の登録状況は、マイナポータルで確認できます。</a:t>
            </a:r>
            <a:endParaRPr lang="ja-JP" altLang="en-US" sz="1600" b="0" cap="none" spc="0" dirty="0">
              <a:ln w="0"/>
              <a:solidFill>
                <a:schemeClr val="accent1"/>
              </a:solidFill>
              <a:effectLst>
                <a:outerShdw blurRad="38100" dist="25400" dir="5400000" algn="ctr" rotWithShape="0">
                  <a:srgbClr val="6E747A">
                    <a:alpha val="43000"/>
                  </a:srgbClr>
                </a:outerShdw>
              </a:effectLst>
              <a:latin typeface="BIZ UDPゴシック" panose="020B0400000000000000" pitchFamily="50" charset="-128"/>
              <a:ea typeface="BIZ UDPゴシック" panose="020B0400000000000000" pitchFamily="50" charset="-128"/>
            </a:endParaRPr>
          </a:p>
        </p:txBody>
      </p:sp>
      <p:sp>
        <p:nvSpPr>
          <p:cNvPr id="71" name="四角形: 角を丸くする 70">
            <a:extLst>
              <a:ext uri="{FF2B5EF4-FFF2-40B4-BE49-F238E27FC236}">
                <a16:creationId xmlns:a16="http://schemas.microsoft.com/office/drawing/2014/main" id="{894A7A92-4833-42BE-8E4D-DF10C95BA413}"/>
              </a:ext>
            </a:extLst>
          </p:cNvPr>
          <p:cNvSpPr/>
          <p:nvPr/>
        </p:nvSpPr>
        <p:spPr>
          <a:xfrm>
            <a:off x="303864" y="7173815"/>
            <a:ext cx="6991181" cy="3319211"/>
          </a:xfrm>
          <a:prstGeom prst="roundRect">
            <a:avLst>
              <a:gd name="adj" fmla="val 7372"/>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kumimoji="1" lang="en-US" altLang="ja-JP" sz="10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159" name="テキスト ボックス 158">
            <a:extLst>
              <a:ext uri="{FF2B5EF4-FFF2-40B4-BE49-F238E27FC236}">
                <a16:creationId xmlns:a16="http://schemas.microsoft.com/office/drawing/2014/main" id="{BAF5D7D9-7977-4F40-A0F1-1D37E1412214}"/>
              </a:ext>
            </a:extLst>
          </p:cNvPr>
          <p:cNvSpPr txBox="1"/>
          <p:nvPr/>
        </p:nvSpPr>
        <p:spPr>
          <a:xfrm>
            <a:off x="481348" y="7291635"/>
            <a:ext cx="6575559" cy="691471"/>
          </a:xfrm>
          <a:prstGeom prst="rect">
            <a:avLst/>
          </a:prstGeom>
          <a:noFill/>
        </p:spPr>
        <p:txBody>
          <a:bodyPr wrap="square" rtlCol="0">
            <a:spAutoFit/>
          </a:bodyPr>
          <a:lstStyle/>
          <a:p>
            <a:pPr>
              <a:lnSpc>
                <a:spcPts val="1300"/>
              </a:lnSpc>
            </a:pP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マイナンバーカードで受診できないことを防ぐために、</a:t>
            </a:r>
            <a:r>
              <a:rPr kumimoji="1" lang="ja-JP" altLang="en-US" sz="950" spc="-30" dirty="0">
                <a:solidFill>
                  <a:srgbClr val="FF3300"/>
                </a:solidFill>
                <a:latin typeface="BIZ UDPゴシック" panose="020B0400000000000000" pitchFamily="50" charset="-128"/>
                <a:ea typeface="BIZ UDPゴシック" panose="020B0400000000000000" pitchFamily="50" charset="-128"/>
              </a:rPr>
              <a:t>事前にマイナポータル</a:t>
            </a:r>
            <a:r>
              <a:rPr kumimoji="1" lang="en-US" altLang="ja-JP" sz="800" spc="-30" dirty="0">
                <a:solidFill>
                  <a:srgbClr val="FF3300"/>
                </a:solidFill>
                <a:latin typeface="BIZ UDPゴシック" panose="020B0400000000000000" pitchFamily="50" charset="-128"/>
                <a:ea typeface="BIZ UDPゴシック" panose="020B0400000000000000" pitchFamily="50" charset="-128"/>
              </a:rPr>
              <a:t>※ </a:t>
            </a:r>
            <a:r>
              <a:rPr kumimoji="1" lang="ja-JP" altLang="en-US" sz="950" spc="-30" dirty="0">
                <a:solidFill>
                  <a:srgbClr val="FF3300"/>
                </a:solidFill>
                <a:latin typeface="BIZ UDPゴシック" panose="020B0400000000000000" pitchFamily="50" charset="-128"/>
                <a:ea typeface="BIZ UDPゴシック" panose="020B0400000000000000" pitchFamily="50" charset="-128"/>
              </a:rPr>
              <a:t>にアクセスして</a:t>
            </a: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、医療保険の資格情報画面に</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endParaRPr kumimoji="1" lang="en-US" altLang="ja-JP" sz="40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最新の情報が登録されていることを確認してください。</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endParaRPr kumimoji="1" lang="en-US" altLang="ja-JP" sz="40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a:p>
            <a:pPr>
              <a:lnSpc>
                <a:spcPts val="1300"/>
              </a:lnSpc>
            </a:pPr>
            <a:r>
              <a:rPr kumimoji="1" lang="ja-JP" altLang="en-US" sz="950" spc="-30" dirty="0">
                <a:solidFill>
                  <a:schemeClr val="tx1">
                    <a:lumMod val="65000"/>
                    <a:lumOff val="35000"/>
                  </a:schemeClr>
                </a:solidFill>
                <a:latin typeface="BIZ UDPゴシック" panose="020B0400000000000000" pitchFamily="50" charset="-128"/>
                <a:ea typeface="BIZ UDPゴシック" panose="020B0400000000000000" pitchFamily="50" charset="-128"/>
              </a:rPr>
              <a:t>医療保険の資格情報画面が確認できれば、マイナンバーカードで受診する準備は完了です。</a:t>
            </a:r>
            <a:endParaRPr kumimoji="1" lang="en-US" altLang="ja-JP" sz="950" spc="-30" dirty="0">
              <a:solidFill>
                <a:schemeClr val="tx1">
                  <a:lumMod val="65000"/>
                  <a:lumOff val="35000"/>
                </a:schemeClr>
              </a:solidFill>
              <a:latin typeface="BIZ UDPゴシック" panose="020B0400000000000000" pitchFamily="50" charset="-128"/>
              <a:ea typeface="BIZ UDPゴシック" panose="020B0400000000000000" pitchFamily="50" charset="-128"/>
            </a:endParaRPr>
          </a:p>
        </p:txBody>
      </p:sp>
      <p:sp>
        <p:nvSpPr>
          <p:cNvPr id="37" name="四角形: 角を丸くする 36">
            <a:extLst>
              <a:ext uri="{FF2B5EF4-FFF2-40B4-BE49-F238E27FC236}">
                <a16:creationId xmlns:a16="http://schemas.microsoft.com/office/drawing/2014/main" id="{BC24233A-408A-45B2-AF76-F4946EF005B9}"/>
              </a:ext>
            </a:extLst>
          </p:cNvPr>
          <p:cNvSpPr/>
          <p:nvPr/>
        </p:nvSpPr>
        <p:spPr>
          <a:xfrm>
            <a:off x="570565" y="8110564"/>
            <a:ext cx="6486342" cy="2045265"/>
          </a:xfrm>
          <a:prstGeom prst="roundRect">
            <a:avLst>
              <a:gd name="adj" fmla="val 7356"/>
            </a:avLst>
          </a:prstGeom>
          <a:solidFill>
            <a:schemeClr val="accent5">
              <a:lumMod val="20000"/>
              <a:lumOff val="80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8" name="図 37">
            <a:extLst>
              <a:ext uri="{FF2B5EF4-FFF2-40B4-BE49-F238E27FC236}">
                <a16:creationId xmlns:a16="http://schemas.microsoft.com/office/drawing/2014/main" id="{C5DB2AEB-4789-4B1A-ACC3-12390DF6463F}"/>
              </a:ext>
            </a:extLst>
          </p:cNvPr>
          <p:cNvPicPr>
            <a:picLocks noChangeAspect="1"/>
          </p:cNvPicPr>
          <p:nvPr/>
        </p:nvPicPr>
        <p:blipFill>
          <a:blip r:embed="rId6"/>
          <a:stretch>
            <a:fillRect/>
          </a:stretch>
        </p:blipFill>
        <p:spPr>
          <a:xfrm>
            <a:off x="800244" y="8710007"/>
            <a:ext cx="1000168" cy="976354"/>
          </a:xfrm>
          <a:prstGeom prst="rect">
            <a:avLst/>
          </a:prstGeom>
        </p:spPr>
      </p:pic>
      <p:pic>
        <p:nvPicPr>
          <p:cNvPr id="39" name="図 38">
            <a:extLst>
              <a:ext uri="{FF2B5EF4-FFF2-40B4-BE49-F238E27FC236}">
                <a16:creationId xmlns:a16="http://schemas.microsoft.com/office/drawing/2014/main" id="{F3EEF55F-0AC4-46CE-BC6D-9466B1FA5926}"/>
              </a:ext>
            </a:extLst>
          </p:cNvPr>
          <p:cNvPicPr>
            <a:picLocks noChangeAspect="1"/>
          </p:cNvPicPr>
          <p:nvPr/>
        </p:nvPicPr>
        <p:blipFill>
          <a:blip r:embed="rId7"/>
          <a:stretch>
            <a:fillRect/>
          </a:stretch>
        </p:blipFill>
        <p:spPr>
          <a:xfrm>
            <a:off x="2277091" y="8527906"/>
            <a:ext cx="1107712" cy="1387219"/>
          </a:xfrm>
          <a:prstGeom prst="rect">
            <a:avLst/>
          </a:prstGeom>
          <a:ln>
            <a:solidFill>
              <a:schemeClr val="bg1">
                <a:lumMod val="50000"/>
                <a:alpha val="99000"/>
              </a:schemeClr>
            </a:solidFill>
          </a:ln>
        </p:spPr>
      </p:pic>
      <p:pic>
        <p:nvPicPr>
          <p:cNvPr id="40" name="図 39">
            <a:extLst>
              <a:ext uri="{FF2B5EF4-FFF2-40B4-BE49-F238E27FC236}">
                <a16:creationId xmlns:a16="http://schemas.microsoft.com/office/drawing/2014/main" id="{2F0E35AE-AF26-4658-A71C-E427B3211728}"/>
              </a:ext>
            </a:extLst>
          </p:cNvPr>
          <p:cNvPicPr>
            <a:picLocks noChangeAspect="1"/>
          </p:cNvPicPr>
          <p:nvPr/>
        </p:nvPicPr>
        <p:blipFill>
          <a:blip r:embed="rId8"/>
          <a:stretch>
            <a:fillRect/>
          </a:stretch>
        </p:blipFill>
        <p:spPr>
          <a:xfrm>
            <a:off x="3990124" y="8532725"/>
            <a:ext cx="1107712" cy="1387218"/>
          </a:xfrm>
          <a:prstGeom prst="rect">
            <a:avLst/>
          </a:prstGeom>
          <a:ln>
            <a:solidFill>
              <a:schemeClr val="bg1">
                <a:lumMod val="50000"/>
              </a:schemeClr>
            </a:solidFill>
          </a:ln>
        </p:spPr>
      </p:pic>
      <p:pic>
        <p:nvPicPr>
          <p:cNvPr id="41" name="図 40">
            <a:extLst>
              <a:ext uri="{FF2B5EF4-FFF2-40B4-BE49-F238E27FC236}">
                <a16:creationId xmlns:a16="http://schemas.microsoft.com/office/drawing/2014/main" id="{E5425B35-85F7-496E-BA67-A63988999258}"/>
              </a:ext>
            </a:extLst>
          </p:cNvPr>
          <p:cNvPicPr>
            <a:picLocks noChangeAspect="1"/>
          </p:cNvPicPr>
          <p:nvPr/>
        </p:nvPicPr>
        <p:blipFill>
          <a:blip r:embed="rId9"/>
          <a:stretch>
            <a:fillRect/>
          </a:stretch>
        </p:blipFill>
        <p:spPr>
          <a:xfrm>
            <a:off x="5630174" y="8549658"/>
            <a:ext cx="1175006" cy="1387218"/>
          </a:xfrm>
          <a:prstGeom prst="rect">
            <a:avLst/>
          </a:prstGeom>
          <a:ln>
            <a:solidFill>
              <a:schemeClr val="bg1">
                <a:lumMod val="50000"/>
              </a:schemeClr>
            </a:solidFill>
          </a:ln>
        </p:spPr>
      </p:pic>
      <p:grpSp>
        <p:nvGrpSpPr>
          <p:cNvPr id="42" name="グループ化 41">
            <a:extLst>
              <a:ext uri="{FF2B5EF4-FFF2-40B4-BE49-F238E27FC236}">
                <a16:creationId xmlns:a16="http://schemas.microsoft.com/office/drawing/2014/main" id="{FD5300C3-FCFA-4EDB-882C-AE3FA2F982DA}"/>
              </a:ext>
            </a:extLst>
          </p:cNvPr>
          <p:cNvGrpSpPr/>
          <p:nvPr/>
        </p:nvGrpSpPr>
        <p:grpSpPr>
          <a:xfrm>
            <a:off x="1913659" y="9109049"/>
            <a:ext cx="253438" cy="134271"/>
            <a:chOff x="9481987" y="5113733"/>
            <a:chExt cx="253438" cy="134271"/>
          </a:xfrm>
        </p:grpSpPr>
        <p:sp>
          <p:nvSpPr>
            <p:cNvPr id="43" name="フリーフォーム: 図形 42">
              <a:extLst>
                <a:ext uri="{FF2B5EF4-FFF2-40B4-BE49-F238E27FC236}">
                  <a16:creationId xmlns:a16="http://schemas.microsoft.com/office/drawing/2014/main" id="{610DB556-759F-48DE-BA24-CC75349D3C2B}"/>
                </a:ext>
              </a:extLst>
            </p:cNvPr>
            <p:cNvSpPr/>
            <p:nvPr/>
          </p:nvSpPr>
          <p:spPr>
            <a:xfrm>
              <a:off x="9662132" y="5113733"/>
              <a:ext cx="73108" cy="134101"/>
            </a:xfrm>
            <a:custGeom>
              <a:avLst/>
              <a:gdLst>
                <a:gd name="connsiteX0" fmla="*/ 45825 w 51120"/>
                <a:gd name="connsiteY0" fmla="*/ 52087 h 102240"/>
                <a:gd name="connsiteX1" fmla="*/ 12853 w 51120"/>
                <a:gd name="connsiteY1" fmla="*/ 12853 h 102240"/>
                <a:gd name="connsiteX2" fmla="*/ 12853 w 51120"/>
                <a:gd name="connsiteY2" fmla="*/ 91450 h 102240"/>
                <a:gd name="connsiteX3" fmla="*/ 45825 w 51120"/>
                <a:gd name="connsiteY3" fmla="*/ 52087 h 102240"/>
              </a:gdLst>
              <a:ahLst/>
              <a:cxnLst>
                <a:cxn ang="0">
                  <a:pos x="connsiteX0" y="connsiteY0"/>
                </a:cxn>
                <a:cxn ang="0">
                  <a:pos x="connsiteX1" y="connsiteY1"/>
                </a:cxn>
                <a:cxn ang="0">
                  <a:pos x="connsiteX2" y="connsiteY2"/>
                </a:cxn>
                <a:cxn ang="0">
                  <a:pos x="connsiteX3" y="connsiteY3"/>
                </a:cxn>
              </a:cxnLst>
              <a:rect l="l" t="t" r="r" b="b"/>
              <a:pathLst>
                <a:path w="51120" h="102240">
                  <a:moveTo>
                    <a:pt x="45825" y="52087"/>
                  </a:moveTo>
                  <a:lnTo>
                    <a:pt x="12853" y="12853"/>
                  </a:lnTo>
                  <a:lnTo>
                    <a:pt x="12853" y="91450"/>
                  </a:lnTo>
                  <a:lnTo>
                    <a:pt x="45825" y="52087"/>
                  </a:lnTo>
                  <a:close/>
                </a:path>
              </a:pathLst>
            </a:custGeom>
            <a:solidFill>
              <a:srgbClr val="4F8F90"/>
            </a:solidFill>
            <a:ln w="12772" cap="flat">
              <a:noFill/>
              <a:prstDash val="solid"/>
              <a:miter/>
            </a:ln>
          </p:spPr>
          <p:txBody>
            <a:bodyPr rtlCol="0" anchor="ctr"/>
            <a:lstStyle/>
            <a:p>
              <a:endParaRPr lang="ja-JP" altLang="en-US"/>
            </a:p>
          </p:txBody>
        </p:sp>
        <p:sp>
          <p:nvSpPr>
            <p:cNvPr id="44" name="フリーフォーム: 図形 43">
              <a:extLst>
                <a:ext uri="{FF2B5EF4-FFF2-40B4-BE49-F238E27FC236}">
                  <a16:creationId xmlns:a16="http://schemas.microsoft.com/office/drawing/2014/main" id="{E745A48A-7B13-441E-B3A7-BE1EEFC6C904}"/>
                </a:ext>
              </a:extLst>
            </p:cNvPr>
            <p:cNvSpPr/>
            <p:nvPr/>
          </p:nvSpPr>
          <p:spPr>
            <a:xfrm>
              <a:off x="9662317" y="5113903"/>
              <a:ext cx="73108" cy="134101"/>
            </a:xfrm>
            <a:custGeom>
              <a:avLst/>
              <a:gdLst>
                <a:gd name="connsiteX0" fmla="*/ 45697 w 51120"/>
                <a:gd name="connsiteY0" fmla="*/ 51959 h 102240"/>
                <a:gd name="connsiteX1" fmla="*/ 12724 w 51120"/>
                <a:gd name="connsiteY1" fmla="*/ 12724 h 102240"/>
                <a:gd name="connsiteX2" fmla="*/ 12724 w 51120"/>
                <a:gd name="connsiteY2" fmla="*/ 91321 h 102240"/>
                <a:gd name="connsiteX3" fmla="*/ 45697 w 51120"/>
                <a:gd name="connsiteY3" fmla="*/ 51959 h 102240"/>
              </a:gdLst>
              <a:ahLst/>
              <a:cxnLst>
                <a:cxn ang="0">
                  <a:pos x="connsiteX0" y="connsiteY0"/>
                </a:cxn>
                <a:cxn ang="0">
                  <a:pos x="connsiteX1" y="connsiteY1"/>
                </a:cxn>
                <a:cxn ang="0">
                  <a:pos x="connsiteX2" y="connsiteY2"/>
                </a:cxn>
                <a:cxn ang="0">
                  <a:pos x="connsiteX3" y="connsiteY3"/>
                </a:cxn>
              </a:cxnLst>
              <a:rect l="l" t="t" r="r" b="b"/>
              <a:pathLst>
                <a:path w="51120" h="102240">
                  <a:moveTo>
                    <a:pt x="45697" y="51959"/>
                  </a:moveTo>
                  <a:lnTo>
                    <a:pt x="12724" y="12724"/>
                  </a:lnTo>
                  <a:lnTo>
                    <a:pt x="12724" y="91321"/>
                  </a:lnTo>
                  <a:lnTo>
                    <a:pt x="45697" y="51959"/>
                  </a:lnTo>
                  <a:close/>
                </a:path>
              </a:pathLst>
            </a:custGeom>
            <a:noFill/>
            <a:ln w="12644" cap="rnd">
              <a:solidFill>
                <a:srgbClr val="4F8F90"/>
              </a:solidFill>
              <a:prstDash val="solid"/>
              <a:round/>
            </a:ln>
          </p:spPr>
          <p:txBody>
            <a:bodyPr rtlCol="0" anchor="ctr"/>
            <a:lstStyle/>
            <a:p>
              <a:endParaRPr lang="ja-JP" altLang="en-US"/>
            </a:p>
          </p:txBody>
        </p:sp>
        <p:sp>
          <p:nvSpPr>
            <p:cNvPr id="45" name="フリーフォーム: 図形 44">
              <a:extLst>
                <a:ext uri="{FF2B5EF4-FFF2-40B4-BE49-F238E27FC236}">
                  <a16:creationId xmlns:a16="http://schemas.microsoft.com/office/drawing/2014/main" id="{BA74DB48-751C-43F1-B2BF-A67F6AAE9991}"/>
                </a:ext>
              </a:extLst>
            </p:cNvPr>
            <p:cNvSpPr/>
            <p:nvPr/>
          </p:nvSpPr>
          <p:spPr>
            <a:xfrm>
              <a:off x="9569899" y="5146145"/>
              <a:ext cx="109662" cy="67050"/>
            </a:xfrm>
            <a:custGeom>
              <a:avLst/>
              <a:gdLst>
                <a:gd name="connsiteX0" fmla="*/ 27376 w 76680"/>
                <a:gd name="connsiteY0" fmla="*/ 27376 h 51120"/>
                <a:gd name="connsiteX1" fmla="*/ 58176 w 76680"/>
                <a:gd name="connsiteY1" fmla="*/ 27376 h 51120"/>
              </a:gdLst>
              <a:ahLst/>
              <a:cxnLst>
                <a:cxn ang="0">
                  <a:pos x="connsiteX0" y="connsiteY0"/>
                </a:cxn>
                <a:cxn ang="0">
                  <a:pos x="connsiteX1" y="connsiteY1"/>
                </a:cxn>
              </a:cxnLst>
              <a:rect l="l" t="t" r="r" b="b"/>
              <a:pathLst>
                <a:path w="76680" h="51120">
                  <a:moveTo>
                    <a:pt x="27376" y="27376"/>
                  </a:moveTo>
                  <a:lnTo>
                    <a:pt x="58176" y="27376"/>
                  </a:lnTo>
                </a:path>
              </a:pathLst>
            </a:custGeom>
            <a:ln w="27205" cap="rnd">
              <a:solidFill>
                <a:srgbClr val="4F8F90"/>
              </a:solidFill>
              <a:custDash>
                <a:ds d="0" sp="0"/>
                <a:ds d="0" sp="361500"/>
              </a:custDash>
              <a:round/>
            </a:ln>
          </p:spPr>
          <p:txBody>
            <a:bodyPr rtlCol="0" anchor="ctr"/>
            <a:lstStyle/>
            <a:p>
              <a:endParaRPr lang="ja-JP" altLang="en-US"/>
            </a:p>
          </p:txBody>
        </p:sp>
        <p:sp>
          <p:nvSpPr>
            <p:cNvPr id="46" name="フリーフォーム: 図形 45">
              <a:extLst>
                <a:ext uri="{FF2B5EF4-FFF2-40B4-BE49-F238E27FC236}">
                  <a16:creationId xmlns:a16="http://schemas.microsoft.com/office/drawing/2014/main" id="{7271988C-6B76-453C-9917-7538A567D82C}"/>
                </a:ext>
              </a:extLst>
            </p:cNvPr>
            <p:cNvSpPr/>
            <p:nvPr/>
          </p:nvSpPr>
          <p:spPr>
            <a:xfrm>
              <a:off x="9481987" y="5146145"/>
              <a:ext cx="237602" cy="67050"/>
            </a:xfrm>
            <a:custGeom>
              <a:avLst/>
              <a:gdLst>
                <a:gd name="connsiteX0" fmla="*/ 150448 w 166140"/>
                <a:gd name="connsiteY0" fmla="*/ 27376 h 51120"/>
                <a:gd name="connsiteX1" fmla="*/ 150448 w 166140"/>
                <a:gd name="connsiteY1" fmla="*/ 27376 h 51120"/>
                <a:gd name="connsiteX2" fmla="*/ 27376 w 166140"/>
                <a:gd name="connsiteY2" fmla="*/ 27376 h 51120"/>
                <a:gd name="connsiteX3" fmla="*/ 27376 w 166140"/>
                <a:gd name="connsiteY3" fmla="*/ 27376 h 51120"/>
              </a:gdLst>
              <a:ahLst/>
              <a:cxnLst>
                <a:cxn ang="0">
                  <a:pos x="connsiteX0" y="connsiteY0"/>
                </a:cxn>
                <a:cxn ang="0">
                  <a:pos x="connsiteX1" y="connsiteY1"/>
                </a:cxn>
                <a:cxn ang="0">
                  <a:pos x="connsiteX2" y="connsiteY2"/>
                </a:cxn>
                <a:cxn ang="0">
                  <a:pos x="connsiteX3" y="connsiteY3"/>
                </a:cxn>
              </a:cxnLst>
              <a:rect l="l" t="t" r="r" b="b"/>
              <a:pathLst>
                <a:path w="166140" h="51120">
                  <a:moveTo>
                    <a:pt x="150448" y="27376"/>
                  </a:moveTo>
                  <a:lnTo>
                    <a:pt x="150448" y="27376"/>
                  </a:lnTo>
                  <a:moveTo>
                    <a:pt x="27376" y="27376"/>
                  </a:moveTo>
                  <a:lnTo>
                    <a:pt x="27376" y="27376"/>
                  </a:lnTo>
                </a:path>
              </a:pathLst>
            </a:custGeom>
            <a:noFill/>
            <a:ln w="27205" cap="rnd">
              <a:solidFill>
                <a:srgbClr val="4F8F90"/>
              </a:solidFill>
              <a:prstDash val="solid"/>
              <a:round/>
            </a:ln>
          </p:spPr>
          <p:txBody>
            <a:bodyPr rtlCol="0" anchor="ctr"/>
            <a:lstStyle/>
            <a:p>
              <a:endParaRPr lang="ja-JP" altLang="en-US"/>
            </a:p>
          </p:txBody>
        </p:sp>
      </p:grpSp>
      <p:grpSp>
        <p:nvGrpSpPr>
          <p:cNvPr id="47" name="グループ化 46">
            <a:extLst>
              <a:ext uri="{FF2B5EF4-FFF2-40B4-BE49-F238E27FC236}">
                <a16:creationId xmlns:a16="http://schemas.microsoft.com/office/drawing/2014/main" id="{785396E1-99B0-4B2B-9252-89B9A608B2CB}"/>
              </a:ext>
            </a:extLst>
          </p:cNvPr>
          <p:cNvGrpSpPr/>
          <p:nvPr/>
        </p:nvGrpSpPr>
        <p:grpSpPr>
          <a:xfrm>
            <a:off x="3539453" y="9112916"/>
            <a:ext cx="253438" cy="134271"/>
            <a:chOff x="9481987" y="5113733"/>
            <a:chExt cx="253438" cy="134271"/>
          </a:xfrm>
        </p:grpSpPr>
        <p:sp>
          <p:nvSpPr>
            <p:cNvPr id="48" name="フリーフォーム: 図形 47">
              <a:extLst>
                <a:ext uri="{FF2B5EF4-FFF2-40B4-BE49-F238E27FC236}">
                  <a16:creationId xmlns:a16="http://schemas.microsoft.com/office/drawing/2014/main" id="{D1827A0F-6BC5-417E-9912-8B8691424EE5}"/>
                </a:ext>
              </a:extLst>
            </p:cNvPr>
            <p:cNvSpPr/>
            <p:nvPr/>
          </p:nvSpPr>
          <p:spPr>
            <a:xfrm>
              <a:off x="9662132" y="5113733"/>
              <a:ext cx="73108" cy="134101"/>
            </a:xfrm>
            <a:custGeom>
              <a:avLst/>
              <a:gdLst>
                <a:gd name="connsiteX0" fmla="*/ 45825 w 51120"/>
                <a:gd name="connsiteY0" fmla="*/ 52087 h 102240"/>
                <a:gd name="connsiteX1" fmla="*/ 12853 w 51120"/>
                <a:gd name="connsiteY1" fmla="*/ 12853 h 102240"/>
                <a:gd name="connsiteX2" fmla="*/ 12853 w 51120"/>
                <a:gd name="connsiteY2" fmla="*/ 91450 h 102240"/>
                <a:gd name="connsiteX3" fmla="*/ 45825 w 51120"/>
                <a:gd name="connsiteY3" fmla="*/ 52087 h 102240"/>
              </a:gdLst>
              <a:ahLst/>
              <a:cxnLst>
                <a:cxn ang="0">
                  <a:pos x="connsiteX0" y="connsiteY0"/>
                </a:cxn>
                <a:cxn ang="0">
                  <a:pos x="connsiteX1" y="connsiteY1"/>
                </a:cxn>
                <a:cxn ang="0">
                  <a:pos x="connsiteX2" y="connsiteY2"/>
                </a:cxn>
                <a:cxn ang="0">
                  <a:pos x="connsiteX3" y="connsiteY3"/>
                </a:cxn>
              </a:cxnLst>
              <a:rect l="l" t="t" r="r" b="b"/>
              <a:pathLst>
                <a:path w="51120" h="102240">
                  <a:moveTo>
                    <a:pt x="45825" y="52087"/>
                  </a:moveTo>
                  <a:lnTo>
                    <a:pt x="12853" y="12853"/>
                  </a:lnTo>
                  <a:lnTo>
                    <a:pt x="12853" y="91450"/>
                  </a:lnTo>
                  <a:lnTo>
                    <a:pt x="45825" y="52087"/>
                  </a:lnTo>
                  <a:close/>
                </a:path>
              </a:pathLst>
            </a:custGeom>
            <a:solidFill>
              <a:srgbClr val="4F8F90"/>
            </a:solidFill>
            <a:ln w="12772" cap="flat">
              <a:noFill/>
              <a:prstDash val="solid"/>
              <a:miter/>
            </a:ln>
          </p:spPr>
          <p:txBody>
            <a:bodyPr rtlCol="0" anchor="ctr"/>
            <a:lstStyle/>
            <a:p>
              <a:endParaRPr lang="ja-JP" altLang="en-US"/>
            </a:p>
          </p:txBody>
        </p:sp>
        <p:sp>
          <p:nvSpPr>
            <p:cNvPr id="49" name="フリーフォーム: 図形 48">
              <a:extLst>
                <a:ext uri="{FF2B5EF4-FFF2-40B4-BE49-F238E27FC236}">
                  <a16:creationId xmlns:a16="http://schemas.microsoft.com/office/drawing/2014/main" id="{C1FE3748-2D9D-4D12-858A-D4418142B529}"/>
                </a:ext>
              </a:extLst>
            </p:cNvPr>
            <p:cNvSpPr/>
            <p:nvPr/>
          </p:nvSpPr>
          <p:spPr>
            <a:xfrm>
              <a:off x="9662317" y="5113903"/>
              <a:ext cx="73108" cy="134101"/>
            </a:xfrm>
            <a:custGeom>
              <a:avLst/>
              <a:gdLst>
                <a:gd name="connsiteX0" fmla="*/ 45697 w 51120"/>
                <a:gd name="connsiteY0" fmla="*/ 51959 h 102240"/>
                <a:gd name="connsiteX1" fmla="*/ 12724 w 51120"/>
                <a:gd name="connsiteY1" fmla="*/ 12724 h 102240"/>
                <a:gd name="connsiteX2" fmla="*/ 12724 w 51120"/>
                <a:gd name="connsiteY2" fmla="*/ 91321 h 102240"/>
                <a:gd name="connsiteX3" fmla="*/ 45697 w 51120"/>
                <a:gd name="connsiteY3" fmla="*/ 51959 h 102240"/>
              </a:gdLst>
              <a:ahLst/>
              <a:cxnLst>
                <a:cxn ang="0">
                  <a:pos x="connsiteX0" y="connsiteY0"/>
                </a:cxn>
                <a:cxn ang="0">
                  <a:pos x="connsiteX1" y="connsiteY1"/>
                </a:cxn>
                <a:cxn ang="0">
                  <a:pos x="connsiteX2" y="connsiteY2"/>
                </a:cxn>
                <a:cxn ang="0">
                  <a:pos x="connsiteX3" y="connsiteY3"/>
                </a:cxn>
              </a:cxnLst>
              <a:rect l="l" t="t" r="r" b="b"/>
              <a:pathLst>
                <a:path w="51120" h="102240">
                  <a:moveTo>
                    <a:pt x="45697" y="51959"/>
                  </a:moveTo>
                  <a:lnTo>
                    <a:pt x="12724" y="12724"/>
                  </a:lnTo>
                  <a:lnTo>
                    <a:pt x="12724" y="91321"/>
                  </a:lnTo>
                  <a:lnTo>
                    <a:pt x="45697" y="51959"/>
                  </a:lnTo>
                  <a:close/>
                </a:path>
              </a:pathLst>
            </a:custGeom>
            <a:noFill/>
            <a:ln w="12644" cap="rnd">
              <a:solidFill>
                <a:srgbClr val="4F8F90"/>
              </a:solidFill>
              <a:prstDash val="solid"/>
              <a:round/>
            </a:ln>
          </p:spPr>
          <p:txBody>
            <a:bodyPr rtlCol="0" anchor="ctr"/>
            <a:lstStyle/>
            <a:p>
              <a:endParaRPr lang="ja-JP" altLang="en-US"/>
            </a:p>
          </p:txBody>
        </p:sp>
        <p:sp>
          <p:nvSpPr>
            <p:cNvPr id="50" name="フリーフォーム: 図形 49">
              <a:extLst>
                <a:ext uri="{FF2B5EF4-FFF2-40B4-BE49-F238E27FC236}">
                  <a16:creationId xmlns:a16="http://schemas.microsoft.com/office/drawing/2014/main" id="{E2466F5B-7A91-45BE-A094-20A380902C01}"/>
                </a:ext>
              </a:extLst>
            </p:cNvPr>
            <p:cNvSpPr/>
            <p:nvPr/>
          </p:nvSpPr>
          <p:spPr>
            <a:xfrm>
              <a:off x="9569899" y="5146145"/>
              <a:ext cx="109662" cy="67050"/>
            </a:xfrm>
            <a:custGeom>
              <a:avLst/>
              <a:gdLst>
                <a:gd name="connsiteX0" fmla="*/ 27376 w 76680"/>
                <a:gd name="connsiteY0" fmla="*/ 27376 h 51120"/>
                <a:gd name="connsiteX1" fmla="*/ 58176 w 76680"/>
                <a:gd name="connsiteY1" fmla="*/ 27376 h 51120"/>
              </a:gdLst>
              <a:ahLst/>
              <a:cxnLst>
                <a:cxn ang="0">
                  <a:pos x="connsiteX0" y="connsiteY0"/>
                </a:cxn>
                <a:cxn ang="0">
                  <a:pos x="connsiteX1" y="connsiteY1"/>
                </a:cxn>
              </a:cxnLst>
              <a:rect l="l" t="t" r="r" b="b"/>
              <a:pathLst>
                <a:path w="76680" h="51120">
                  <a:moveTo>
                    <a:pt x="27376" y="27376"/>
                  </a:moveTo>
                  <a:lnTo>
                    <a:pt x="58176" y="27376"/>
                  </a:lnTo>
                </a:path>
              </a:pathLst>
            </a:custGeom>
            <a:ln w="27205" cap="rnd">
              <a:solidFill>
                <a:srgbClr val="4F8F90"/>
              </a:solidFill>
              <a:custDash>
                <a:ds d="0" sp="0"/>
                <a:ds d="0" sp="361500"/>
              </a:custDash>
              <a:round/>
            </a:ln>
          </p:spPr>
          <p:txBody>
            <a:bodyPr rtlCol="0" anchor="ctr"/>
            <a:lstStyle/>
            <a:p>
              <a:endParaRPr lang="ja-JP" altLang="en-US"/>
            </a:p>
          </p:txBody>
        </p:sp>
        <p:sp>
          <p:nvSpPr>
            <p:cNvPr id="51" name="フリーフォーム: 図形 50">
              <a:extLst>
                <a:ext uri="{FF2B5EF4-FFF2-40B4-BE49-F238E27FC236}">
                  <a16:creationId xmlns:a16="http://schemas.microsoft.com/office/drawing/2014/main" id="{67D6F351-17DA-4CF7-81A6-50DC663572A2}"/>
                </a:ext>
              </a:extLst>
            </p:cNvPr>
            <p:cNvSpPr/>
            <p:nvPr/>
          </p:nvSpPr>
          <p:spPr>
            <a:xfrm>
              <a:off x="9481987" y="5146145"/>
              <a:ext cx="237602" cy="67050"/>
            </a:xfrm>
            <a:custGeom>
              <a:avLst/>
              <a:gdLst>
                <a:gd name="connsiteX0" fmla="*/ 150448 w 166140"/>
                <a:gd name="connsiteY0" fmla="*/ 27376 h 51120"/>
                <a:gd name="connsiteX1" fmla="*/ 150448 w 166140"/>
                <a:gd name="connsiteY1" fmla="*/ 27376 h 51120"/>
                <a:gd name="connsiteX2" fmla="*/ 27376 w 166140"/>
                <a:gd name="connsiteY2" fmla="*/ 27376 h 51120"/>
                <a:gd name="connsiteX3" fmla="*/ 27376 w 166140"/>
                <a:gd name="connsiteY3" fmla="*/ 27376 h 51120"/>
              </a:gdLst>
              <a:ahLst/>
              <a:cxnLst>
                <a:cxn ang="0">
                  <a:pos x="connsiteX0" y="connsiteY0"/>
                </a:cxn>
                <a:cxn ang="0">
                  <a:pos x="connsiteX1" y="connsiteY1"/>
                </a:cxn>
                <a:cxn ang="0">
                  <a:pos x="connsiteX2" y="connsiteY2"/>
                </a:cxn>
                <a:cxn ang="0">
                  <a:pos x="connsiteX3" y="connsiteY3"/>
                </a:cxn>
              </a:cxnLst>
              <a:rect l="l" t="t" r="r" b="b"/>
              <a:pathLst>
                <a:path w="166140" h="51120">
                  <a:moveTo>
                    <a:pt x="150448" y="27376"/>
                  </a:moveTo>
                  <a:lnTo>
                    <a:pt x="150448" y="27376"/>
                  </a:lnTo>
                  <a:moveTo>
                    <a:pt x="27376" y="27376"/>
                  </a:moveTo>
                  <a:lnTo>
                    <a:pt x="27376" y="27376"/>
                  </a:lnTo>
                </a:path>
              </a:pathLst>
            </a:custGeom>
            <a:noFill/>
            <a:ln w="27205" cap="rnd">
              <a:solidFill>
                <a:srgbClr val="4F8F90"/>
              </a:solidFill>
              <a:prstDash val="solid"/>
              <a:round/>
            </a:ln>
          </p:spPr>
          <p:txBody>
            <a:bodyPr rtlCol="0" anchor="ctr"/>
            <a:lstStyle/>
            <a:p>
              <a:endParaRPr lang="ja-JP" altLang="en-US"/>
            </a:p>
          </p:txBody>
        </p:sp>
      </p:grpSp>
      <p:grpSp>
        <p:nvGrpSpPr>
          <p:cNvPr id="52" name="グループ化 51">
            <a:extLst>
              <a:ext uri="{FF2B5EF4-FFF2-40B4-BE49-F238E27FC236}">
                <a16:creationId xmlns:a16="http://schemas.microsoft.com/office/drawing/2014/main" id="{09CD67B6-743F-47DF-8415-CDEB0F5F87EE}"/>
              </a:ext>
            </a:extLst>
          </p:cNvPr>
          <p:cNvGrpSpPr/>
          <p:nvPr/>
        </p:nvGrpSpPr>
        <p:grpSpPr>
          <a:xfrm>
            <a:off x="5192657" y="9112120"/>
            <a:ext cx="253438" cy="134271"/>
            <a:chOff x="9481987" y="5113733"/>
            <a:chExt cx="253438" cy="134271"/>
          </a:xfrm>
        </p:grpSpPr>
        <p:sp>
          <p:nvSpPr>
            <p:cNvPr id="53" name="フリーフォーム: 図形 52">
              <a:extLst>
                <a:ext uri="{FF2B5EF4-FFF2-40B4-BE49-F238E27FC236}">
                  <a16:creationId xmlns:a16="http://schemas.microsoft.com/office/drawing/2014/main" id="{CB5AE3F9-C80D-46AD-ABB0-CCA997312DDB}"/>
                </a:ext>
              </a:extLst>
            </p:cNvPr>
            <p:cNvSpPr/>
            <p:nvPr/>
          </p:nvSpPr>
          <p:spPr>
            <a:xfrm>
              <a:off x="9662132" y="5113733"/>
              <a:ext cx="73108" cy="134101"/>
            </a:xfrm>
            <a:custGeom>
              <a:avLst/>
              <a:gdLst>
                <a:gd name="connsiteX0" fmla="*/ 45825 w 51120"/>
                <a:gd name="connsiteY0" fmla="*/ 52087 h 102240"/>
                <a:gd name="connsiteX1" fmla="*/ 12853 w 51120"/>
                <a:gd name="connsiteY1" fmla="*/ 12853 h 102240"/>
                <a:gd name="connsiteX2" fmla="*/ 12853 w 51120"/>
                <a:gd name="connsiteY2" fmla="*/ 91450 h 102240"/>
                <a:gd name="connsiteX3" fmla="*/ 45825 w 51120"/>
                <a:gd name="connsiteY3" fmla="*/ 52087 h 102240"/>
              </a:gdLst>
              <a:ahLst/>
              <a:cxnLst>
                <a:cxn ang="0">
                  <a:pos x="connsiteX0" y="connsiteY0"/>
                </a:cxn>
                <a:cxn ang="0">
                  <a:pos x="connsiteX1" y="connsiteY1"/>
                </a:cxn>
                <a:cxn ang="0">
                  <a:pos x="connsiteX2" y="connsiteY2"/>
                </a:cxn>
                <a:cxn ang="0">
                  <a:pos x="connsiteX3" y="connsiteY3"/>
                </a:cxn>
              </a:cxnLst>
              <a:rect l="l" t="t" r="r" b="b"/>
              <a:pathLst>
                <a:path w="51120" h="102240">
                  <a:moveTo>
                    <a:pt x="45825" y="52087"/>
                  </a:moveTo>
                  <a:lnTo>
                    <a:pt x="12853" y="12853"/>
                  </a:lnTo>
                  <a:lnTo>
                    <a:pt x="12853" y="91450"/>
                  </a:lnTo>
                  <a:lnTo>
                    <a:pt x="45825" y="52087"/>
                  </a:lnTo>
                  <a:close/>
                </a:path>
              </a:pathLst>
            </a:custGeom>
            <a:solidFill>
              <a:srgbClr val="4F8F90"/>
            </a:solidFill>
            <a:ln w="12772" cap="flat">
              <a:noFill/>
              <a:prstDash val="solid"/>
              <a:miter/>
            </a:ln>
          </p:spPr>
          <p:txBody>
            <a:bodyPr rtlCol="0" anchor="ctr"/>
            <a:lstStyle/>
            <a:p>
              <a:endParaRPr lang="ja-JP" altLang="en-US"/>
            </a:p>
          </p:txBody>
        </p:sp>
        <p:sp>
          <p:nvSpPr>
            <p:cNvPr id="54" name="フリーフォーム: 図形 53">
              <a:extLst>
                <a:ext uri="{FF2B5EF4-FFF2-40B4-BE49-F238E27FC236}">
                  <a16:creationId xmlns:a16="http://schemas.microsoft.com/office/drawing/2014/main" id="{97C0BAD7-A83C-4E30-AEAF-F76D01AED711}"/>
                </a:ext>
              </a:extLst>
            </p:cNvPr>
            <p:cNvSpPr/>
            <p:nvPr/>
          </p:nvSpPr>
          <p:spPr>
            <a:xfrm>
              <a:off x="9662317" y="5113903"/>
              <a:ext cx="73108" cy="134101"/>
            </a:xfrm>
            <a:custGeom>
              <a:avLst/>
              <a:gdLst>
                <a:gd name="connsiteX0" fmla="*/ 45697 w 51120"/>
                <a:gd name="connsiteY0" fmla="*/ 51959 h 102240"/>
                <a:gd name="connsiteX1" fmla="*/ 12724 w 51120"/>
                <a:gd name="connsiteY1" fmla="*/ 12724 h 102240"/>
                <a:gd name="connsiteX2" fmla="*/ 12724 w 51120"/>
                <a:gd name="connsiteY2" fmla="*/ 91321 h 102240"/>
                <a:gd name="connsiteX3" fmla="*/ 45697 w 51120"/>
                <a:gd name="connsiteY3" fmla="*/ 51959 h 102240"/>
              </a:gdLst>
              <a:ahLst/>
              <a:cxnLst>
                <a:cxn ang="0">
                  <a:pos x="connsiteX0" y="connsiteY0"/>
                </a:cxn>
                <a:cxn ang="0">
                  <a:pos x="connsiteX1" y="connsiteY1"/>
                </a:cxn>
                <a:cxn ang="0">
                  <a:pos x="connsiteX2" y="connsiteY2"/>
                </a:cxn>
                <a:cxn ang="0">
                  <a:pos x="connsiteX3" y="connsiteY3"/>
                </a:cxn>
              </a:cxnLst>
              <a:rect l="l" t="t" r="r" b="b"/>
              <a:pathLst>
                <a:path w="51120" h="102240">
                  <a:moveTo>
                    <a:pt x="45697" y="51959"/>
                  </a:moveTo>
                  <a:lnTo>
                    <a:pt x="12724" y="12724"/>
                  </a:lnTo>
                  <a:lnTo>
                    <a:pt x="12724" y="91321"/>
                  </a:lnTo>
                  <a:lnTo>
                    <a:pt x="45697" y="51959"/>
                  </a:lnTo>
                  <a:close/>
                </a:path>
              </a:pathLst>
            </a:custGeom>
            <a:noFill/>
            <a:ln w="12644" cap="rnd">
              <a:solidFill>
                <a:srgbClr val="4F8F90"/>
              </a:solidFill>
              <a:prstDash val="solid"/>
              <a:round/>
            </a:ln>
          </p:spPr>
          <p:txBody>
            <a:bodyPr rtlCol="0" anchor="ctr"/>
            <a:lstStyle/>
            <a:p>
              <a:endParaRPr lang="ja-JP" altLang="en-US"/>
            </a:p>
          </p:txBody>
        </p:sp>
        <p:sp>
          <p:nvSpPr>
            <p:cNvPr id="55" name="フリーフォーム: 図形 54">
              <a:extLst>
                <a:ext uri="{FF2B5EF4-FFF2-40B4-BE49-F238E27FC236}">
                  <a16:creationId xmlns:a16="http://schemas.microsoft.com/office/drawing/2014/main" id="{19B893DD-4339-42E0-879C-21E19F3C5820}"/>
                </a:ext>
              </a:extLst>
            </p:cNvPr>
            <p:cNvSpPr/>
            <p:nvPr/>
          </p:nvSpPr>
          <p:spPr>
            <a:xfrm>
              <a:off x="9569899" y="5146145"/>
              <a:ext cx="109662" cy="67050"/>
            </a:xfrm>
            <a:custGeom>
              <a:avLst/>
              <a:gdLst>
                <a:gd name="connsiteX0" fmla="*/ 27376 w 76680"/>
                <a:gd name="connsiteY0" fmla="*/ 27376 h 51120"/>
                <a:gd name="connsiteX1" fmla="*/ 58176 w 76680"/>
                <a:gd name="connsiteY1" fmla="*/ 27376 h 51120"/>
              </a:gdLst>
              <a:ahLst/>
              <a:cxnLst>
                <a:cxn ang="0">
                  <a:pos x="connsiteX0" y="connsiteY0"/>
                </a:cxn>
                <a:cxn ang="0">
                  <a:pos x="connsiteX1" y="connsiteY1"/>
                </a:cxn>
              </a:cxnLst>
              <a:rect l="l" t="t" r="r" b="b"/>
              <a:pathLst>
                <a:path w="76680" h="51120">
                  <a:moveTo>
                    <a:pt x="27376" y="27376"/>
                  </a:moveTo>
                  <a:lnTo>
                    <a:pt x="58176" y="27376"/>
                  </a:lnTo>
                </a:path>
              </a:pathLst>
            </a:custGeom>
            <a:ln w="27205" cap="rnd">
              <a:solidFill>
                <a:srgbClr val="4F8F90"/>
              </a:solidFill>
              <a:custDash>
                <a:ds d="0" sp="0"/>
                <a:ds d="0" sp="361500"/>
              </a:custDash>
              <a:round/>
            </a:ln>
          </p:spPr>
          <p:txBody>
            <a:bodyPr rtlCol="0" anchor="ctr"/>
            <a:lstStyle/>
            <a:p>
              <a:endParaRPr lang="ja-JP" altLang="en-US"/>
            </a:p>
          </p:txBody>
        </p:sp>
        <p:sp>
          <p:nvSpPr>
            <p:cNvPr id="56" name="フリーフォーム: 図形 55">
              <a:extLst>
                <a:ext uri="{FF2B5EF4-FFF2-40B4-BE49-F238E27FC236}">
                  <a16:creationId xmlns:a16="http://schemas.microsoft.com/office/drawing/2014/main" id="{7D59E8FD-9B6E-4977-A398-7AFC55C77D3F}"/>
                </a:ext>
              </a:extLst>
            </p:cNvPr>
            <p:cNvSpPr/>
            <p:nvPr/>
          </p:nvSpPr>
          <p:spPr>
            <a:xfrm>
              <a:off x="9481987" y="5146145"/>
              <a:ext cx="237602" cy="67050"/>
            </a:xfrm>
            <a:custGeom>
              <a:avLst/>
              <a:gdLst>
                <a:gd name="connsiteX0" fmla="*/ 150448 w 166140"/>
                <a:gd name="connsiteY0" fmla="*/ 27376 h 51120"/>
                <a:gd name="connsiteX1" fmla="*/ 150448 w 166140"/>
                <a:gd name="connsiteY1" fmla="*/ 27376 h 51120"/>
                <a:gd name="connsiteX2" fmla="*/ 27376 w 166140"/>
                <a:gd name="connsiteY2" fmla="*/ 27376 h 51120"/>
                <a:gd name="connsiteX3" fmla="*/ 27376 w 166140"/>
                <a:gd name="connsiteY3" fmla="*/ 27376 h 51120"/>
              </a:gdLst>
              <a:ahLst/>
              <a:cxnLst>
                <a:cxn ang="0">
                  <a:pos x="connsiteX0" y="connsiteY0"/>
                </a:cxn>
                <a:cxn ang="0">
                  <a:pos x="connsiteX1" y="connsiteY1"/>
                </a:cxn>
                <a:cxn ang="0">
                  <a:pos x="connsiteX2" y="connsiteY2"/>
                </a:cxn>
                <a:cxn ang="0">
                  <a:pos x="connsiteX3" y="connsiteY3"/>
                </a:cxn>
              </a:cxnLst>
              <a:rect l="l" t="t" r="r" b="b"/>
              <a:pathLst>
                <a:path w="166140" h="51120">
                  <a:moveTo>
                    <a:pt x="150448" y="27376"/>
                  </a:moveTo>
                  <a:lnTo>
                    <a:pt x="150448" y="27376"/>
                  </a:lnTo>
                  <a:moveTo>
                    <a:pt x="27376" y="27376"/>
                  </a:moveTo>
                  <a:lnTo>
                    <a:pt x="27376" y="27376"/>
                  </a:lnTo>
                </a:path>
              </a:pathLst>
            </a:custGeom>
            <a:noFill/>
            <a:ln w="27205" cap="rnd">
              <a:solidFill>
                <a:srgbClr val="4F8F90"/>
              </a:solidFill>
              <a:prstDash val="solid"/>
              <a:round/>
            </a:ln>
          </p:spPr>
          <p:txBody>
            <a:bodyPr rtlCol="0" anchor="ctr"/>
            <a:lstStyle/>
            <a:p>
              <a:endParaRPr lang="ja-JP" altLang="en-US"/>
            </a:p>
          </p:txBody>
        </p:sp>
      </p:grpSp>
      <p:sp>
        <p:nvSpPr>
          <p:cNvPr id="57" name="正方形/長方形 56">
            <a:extLst>
              <a:ext uri="{FF2B5EF4-FFF2-40B4-BE49-F238E27FC236}">
                <a16:creationId xmlns:a16="http://schemas.microsoft.com/office/drawing/2014/main" id="{2DBBC428-2BD9-4C7F-A181-AB90195F58DF}"/>
              </a:ext>
            </a:extLst>
          </p:cNvPr>
          <p:cNvSpPr/>
          <p:nvPr/>
        </p:nvSpPr>
        <p:spPr>
          <a:xfrm>
            <a:off x="5463699" y="8263513"/>
            <a:ext cx="1519647" cy="230832"/>
          </a:xfrm>
          <a:prstGeom prst="rect">
            <a:avLst/>
          </a:prstGeom>
        </p:spPr>
        <p:txBody>
          <a:bodyPr wrap="none">
            <a:spAutoFit/>
          </a:bodyPr>
          <a:lstStyle/>
          <a:p>
            <a:r>
              <a:rPr kumimoji="1" lang="en-US" altLang="ja-JP" sz="900" spc="-3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900" spc="-30" dirty="0">
                <a:solidFill>
                  <a:schemeClr val="tx1">
                    <a:lumMod val="65000"/>
                    <a:lumOff val="35000"/>
                  </a:schemeClr>
                </a:solidFill>
                <a:latin typeface="BIZ UDPゴシック" panose="020B0400000000000000" pitchFamily="50" charset="-128"/>
                <a:ea typeface="BIZ UDPゴシック" panose="020B0400000000000000" pitchFamily="50" charset="-128"/>
              </a:rPr>
              <a:t>医療保険の資格情報画面</a:t>
            </a:r>
            <a:r>
              <a:rPr kumimoji="1" lang="en-US" altLang="ja-JP" sz="900" spc="-30" dirty="0">
                <a:solidFill>
                  <a:schemeClr val="tx1">
                    <a:lumMod val="65000"/>
                    <a:lumOff val="35000"/>
                  </a:schemeClr>
                </a:solidFill>
                <a:latin typeface="BIZ UDPゴシック" panose="020B0400000000000000" pitchFamily="50" charset="-128"/>
                <a:ea typeface="BIZ UDPゴシック" panose="020B0400000000000000" pitchFamily="50" charset="-128"/>
              </a:rPr>
              <a:t>】</a:t>
            </a:r>
            <a:endParaRPr lang="ja-JP" altLang="en-US" sz="900" dirty="0"/>
          </a:p>
        </p:txBody>
      </p:sp>
      <p:sp>
        <p:nvSpPr>
          <p:cNvPr id="72" name="正方形/長方形 71">
            <a:extLst>
              <a:ext uri="{FF2B5EF4-FFF2-40B4-BE49-F238E27FC236}">
                <a16:creationId xmlns:a16="http://schemas.microsoft.com/office/drawing/2014/main" id="{0049DDBB-5298-4749-8F47-8BD98B7AA50D}"/>
              </a:ext>
            </a:extLst>
          </p:cNvPr>
          <p:cNvSpPr/>
          <p:nvPr/>
        </p:nvSpPr>
        <p:spPr>
          <a:xfrm>
            <a:off x="1282701" y="10205102"/>
            <a:ext cx="5887354" cy="200055"/>
          </a:xfrm>
          <a:prstGeom prst="rect">
            <a:avLst/>
          </a:prstGeom>
        </p:spPr>
        <p:txBody>
          <a:bodyPr wrap="square">
            <a:spAutoFit/>
          </a:bodyPr>
          <a:lstStyle/>
          <a:p>
            <a:r>
              <a:rPr kumimoji="1" lang="ja-JP" altLang="en-US" sz="700" kern="1000" dirty="0">
                <a:solidFill>
                  <a:srgbClr val="FF3300"/>
                </a:solidFill>
                <a:latin typeface="BIZ UDPゴシック" panose="020B0400000000000000" pitchFamily="50" charset="-128"/>
                <a:ea typeface="BIZ UDPゴシック" panose="020B0400000000000000" pitchFamily="50" charset="-128"/>
              </a:rPr>
              <a:t> </a:t>
            </a:r>
            <a:r>
              <a:rPr kumimoji="1" lang="en-US" altLang="ja-JP" sz="7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a:t>
            </a:r>
            <a:r>
              <a:rPr kumimoji="1" lang="ja-JP" altLang="en-US" sz="7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マイナポータルとは、政府が運営するオンラインサービスのことをいいます。上記</a:t>
            </a:r>
            <a:r>
              <a:rPr kumimoji="1" lang="en-US" altLang="ja-JP" sz="7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QR</a:t>
            </a:r>
            <a:r>
              <a:rPr kumimoji="1" lang="ja-JP" altLang="en-US" sz="700" kern="1000" dirty="0">
                <a:solidFill>
                  <a:schemeClr val="tx1">
                    <a:lumMod val="65000"/>
                    <a:lumOff val="35000"/>
                  </a:schemeClr>
                </a:solidFill>
                <a:latin typeface="BIZ UDPゴシック" panose="020B0400000000000000" pitchFamily="50" charset="-128"/>
                <a:ea typeface="BIZ UDPゴシック" panose="020B0400000000000000" pitchFamily="50" charset="-128"/>
              </a:rPr>
              <a:t>コードまたはｗｅｂ、アプリからログインすることができます。</a:t>
            </a:r>
            <a:endParaRPr lang="ja-JP" altLang="en-US" sz="700" dirty="0"/>
          </a:p>
        </p:txBody>
      </p:sp>
    </p:spTree>
    <p:extLst>
      <p:ext uri="{BB962C8B-B14F-4D97-AF65-F5344CB8AC3E}">
        <p14:creationId xmlns:p14="http://schemas.microsoft.com/office/powerpoint/2010/main" val="31946411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3411</TotalTime>
  <Words>1047</Words>
  <Application>Microsoft Office PowerPoint</Application>
  <PresentationFormat>ユーザー設定</PresentationFormat>
  <Paragraphs>173</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ＭＳ Ｐゴシック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典子</dc:creator>
  <cp:lastModifiedBy>本井　直子</cp:lastModifiedBy>
  <cp:revision>268</cp:revision>
  <cp:lastPrinted>2024-08-06T07:50:53Z</cp:lastPrinted>
  <dcterms:created xsi:type="dcterms:W3CDTF">2023-05-31T02:10:41Z</dcterms:created>
  <dcterms:modified xsi:type="dcterms:W3CDTF">2024-08-16T07:02:57Z</dcterms:modified>
</cp:coreProperties>
</file>